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72" r:id="rId5"/>
  </p:sldMasterIdLst>
  <p:notesMasterIdLst>
    <p:notesMasterId r:id="rId31"/>
  </p:notesMasterIdLst>
  <p:handoutMasterIdLst>
    <p:handoutMasterId r:id="rId32"/>
  </p:handoutMasterIdLst>
  <p:sldIdLst>
    <p:sldId id="284" r:id="rId6"/>
    <p:sldId id="285" r:id="rId7"/>
    <p:sldId id="286" r:id="rId8"/>
    <p:sldId id="292" r:id="rId9"/>
    <p:sldId id="289" r:id="rId10"/>
    <p:sldId id="291" r:id="rId11"/>
    <p:sldId id="290" r:id="rId12"/>
    <p:sldId id="287" r:id="rId13"/>
    <p:sldId id="288" r:id="rId14"/>
    <p:sldId id="293" r:id="rId15"/>
    <p:sldId id="294" r:id="rId16"/>
    <p:sldId id="297" r:id="rId17"/>
    <p:sldId id="296" r:id="rId18"/>
    <p:sldId id="298" r:id="rId19"/>
    <p:sldId id="299" r:id="rId20"/>
    <p:sldId id="300" r:id="rId21"/>
    <p:sldId id="301" r:id="rId22"/>
    <p:sldId id="302" r:id="rId23"/>
    <p:sldId id="303" r:id="rId24"/>
    <p:sldId id="304" r:id="rId25"/>
    <p:sldId id="305" r:id="rId26"/>
    <p:sldId id="306" r:id="rId27"/>
    <p:sldId id="308" r:id="rId28"/>
    <p:sldId id="307" r:id="rId29"/>
    <p:sldId id="309" r:id="rId30"/>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3840">
          <p15:clr>
            <a:srgbClr val="A4A3A4"/>
          </p15:clr>
        </p15:guide>
        <p15:guide id="7"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895F"/>
    <a:srgbClr val="136143"/>
    <a:srgbClr val="0B3B29"/>
    <a:srgbClr val="8439BD"/>
    <a:srgbClr val="8F2EA2"/>
    <a:srgbClr val="3EDA9F"/>
    <a:srgbClr val="10543A"/>
    <a:srgbClr val="D9A5E3"/>
    <a:srgbClr val="20A472"/>
    <a:srgbClr val="34D8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5033" autoAdjust="0"/>
  </p:normalViewPr>
  <p:slideViewPr>
    <p:cSldViewPr snapToGrid="0" showGuides="1">
      <p:cViewPr varScale="1">
        <p:scale>
          <a:sx n="82" d="100"/>
          <a:sy n="82" d="100"/>
        </p:scale>
        <p:origin x="581" y="58"/>
      </p:cViewPr>
      <p:guideLst>
        <p:guide pos="3840"/>
        <p:guide orient="horz" pos="2160"/>
      </p:guideLst>
    </p:cSldViewPr>
  </p:slideViewPr>
  <p:outlineViewPr>
    <p:cViewPr>
      <p:scale>
        <a:sx n="33" d="100"/>
        <a:sy n="33" d="100"/>
      </p:scale>
      <p:origin x="0" y="-3917"/>
    </p:cViewPr>
  </p:outlineViewPr>
  <p:notesTextViewPr>
    <p:cViewPr>
      <p:scale>
        <a:sx n="1" d="1"/>
        <a:sy n="1" d="1"/>
      </p:scale>
      <p:origin x="0" y="0"/>
    </p:cViewPr>
  </p:notesTextViewPr>
  <p:notesViewPr>
    <p:cSldViewPr snapToGrid="0" showGuides="1">
      <p:cViewPr varScale="1">
        <p:scale>
          <a:sx n="93" d="100"/>
          <a:sy n="93" d="100"/>
        </p:scale>
        <p:origin x="370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DEAD39E-FC76-46AA-A2A1-4962A9294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A575021D-FFF8-421E-A8C9-E603612200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E13E2F5-656D-4A37-BE52-7E8CDD365F9B}" type="datetime1">
              <a:rPr lang="fr-FR" smtClean="0"/>
              <a:t>22/11/2023</a:t>
            </a:fld>
            <a:endParaRPr lang="fr-FR"/>
          </a:p>
        </p:txBody>
      </p:sp>
      <p:sp>
        <p:nvSpPr>
          <p:cNvPr id="4" name="Espace réservé du pied de page 3">
            <a:extLst>
              <a:ext uri="{FF2B5EF4-FFF2-40B4-BE49-F238E27FC236}">
                <a16:creationId xmlns:a16="http://schemas.microsoft.com/office/drawing/2014/main" id="{290265E3-F11B-4209-B41D-ECCCADC39B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57881A2D-E527-44C8-8FED-89B973DDA7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F2546D6-91CC-4270-8195-6FD5606151D5}" type="slidenum">
              <a:rPr lang="fr-FR" smtClean="0"/>
              <a:t>‹N°›</a:t>
            </a:fld>
            <a:endParaRPr lang="fr-FR"/>
          </a:p>
        </p:txBody>
      </p:sp>
    </p:spTree>
    <p:extLst>
      <p:ext uri="{BB962C8B-B14F-4D97-AF65-F5344CB8AC3E}">
        <p14:creationId xmlns:p14="http://schemas.microsoft.com/office/powerpoint/2010/main" val="3394028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9190EB-5FDD-4674-A529-A347DE9B77B4}" type="datetime1">
              <a:rPr lang="fr-FR" smtClean="0"/>
              <a:pPr/>
              <a:t>22/11/2023</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2342959-9D20-41A5-AA68-F0F6AD93C715}" type="slidenum">
              <a:rPr lang="fr-FR" noProof="0" smtClean="0"/>
              <a:t>‹N°›</a:t>
            </a:fld>
            <a:endParaRPr lang="fr-FR" noProof="0"/>
          </a:p>
        </p:txBody>
      </p:sp>
    </p:spTree>
    <p:extLst>
      <p:ext uri="{BB962C8B-B14F-4D97-AF65-F5344CB8AC3E}">
        <p14:creationId xmlns:p14="http://schemas.microsoft.com/office/powerpoint/2010/main" val="381803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a:t>
            </a:fld>
            <a:endParaRPr lang="fr-FR"/>
          </a:p>
        </p:txBody>
      </p:sp>
    </p:spTree>
    <p:extLst>
      <p:ext uri="{BB962C8B-B14F-4D97-AF65-F5344CB8AC3E}">
        <p14:creationId xmlns:p14="http://schemas.microsoft.com/office/powerpoint/2010/main" val="2234493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10</a:t>
            </a:fld>
            <a:endParaRPr lang="fr-FR"/>
          </a:p>
        </p:txBody>
      </p:sp>
    </p:spTree>
    <p:extLst>
      <p:ext uri="{BB962C8B-B14F-4D97-AF65-F5344CB8AC3E}">
        <p14:creationId xmlns:p14="http://schemas.microsoft.com/office/powerpoint/2010/main" val="1249831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11</a:t>
            </a:fld>
            <a:endParaRPr lang="fr-FR"/>
          </a:p>
        </p:txBody>
      </p:sp>
    </p:spTree>
    <p:extLst>
      <p:ext uri="{BB962C8B-B14F-4D97-AF65-F5344CB8AC3E}">
        <p14:creationId xmlns:p14="http://schemas.microsoft.com/office/powerpoint/2010/main" val="148874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12</a:t>
            </a:fld>
            <a:endParaRPr lang="fr-FR"/>
          </a:p>
        </p:txBody>
      </p:sp>
    </p:spTree>
    <p:extLst>
      <p:ext uri="{BB962C8B-B14F-4D97-AF65-F5344CB8AC3E}">
        <p14:creationId xmlns:p14="http://schemas.microsoft.com/office/powerpoint/2010/main" val="928377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13</a:t>
            </a:fld>
            <a:endParaRPr lang="fr-FR"/>
          </a:p>
        </p:txBody>
      </p:sp>
    </p:spTree>
    <p:extLst>
      <p:ext uri="{BB962C8B-B14F-4D97-AF65-F5344CB8AC3E}">
        <p14:creationId xmlns:p14="http://schemas.microsoft.com/office/powerpoint/2010/main" val="3068036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14</a:t>
            </a:fld>
            <a:endParaRPr lang="fr-FR"/>
          </a:p>
        </p:txBody>
      </p:sp>
    </p:spTree>
    <p:extLst>
      <p:ext uri="{BB962C8B-B14F-4D97-AF65-F5344CB8AC3E}">
        <p14:creationId xmlns:p14="http://schemas.microsoft.com/office/powerpoint/2010/main" val="2350326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15</a:t>
            </a:fld>
            <a:endParaRPr lang="fr-FR"/>
          </a:p>
        </p:txBody>
      </p:sp>
    </p:spTree>
    <p:extLst>
      <p:ext uri="{BB962C8B-B14F-4D97-AF65-F5344CB8AC3E}">
        <p14:creationId xmlns:p14="http://schemas.microsoft.com/office/powerpoint/2010/main" val="833559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16</a:t>
            </a:fld>
            <a:endParaRPr lang="fr-FR"/>
          </a:p>
        </p:txBody>
      </p:sp>
    </p:spTree>
    <p:extLst>
      <p:ext uri="{BB962C8B-B14F-4D97-AF65-F5344CB8AC3E}">
        <p14:creationId xmlns:p14="http://schemas.microsoft.com/office/powerpoint/2010/main" val="1448997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17</a:t>
            </a:fld>
            <a:endParaRPr lang="fr-FR"/>
          </a:p>
        </p:txBody>
      </p:sp>
    </p:spTree>
    <p:extLst>
      <p:ext uri="{BB962C8B-B14F-4D97-AF65-F5344CB8AC3E}">
        <p14:creationId xmlns:p14="http://schemas.microsoft.com/office/powerpoint/2010/main" val="3147573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18</a:t>
            </a:fld>
            <a:endParaRPr lang="fr-FR"/>
          </a:p>
        </p:txBody>
      </p:sp>
    </p:spTree>
    <p:extLst>
      <p:ext uri="{BB962C8B-B14F-4D97-AF65-F5344CB8AC3E}">
        <p14:creationId xmlns:p14="http://schemas.microsoft.com/office/powerpoint/2010/main" val="719655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19</a:t>
            </a:fld>
            <a:endParaRPr lang="fr-FR"/>
          </a:p>
        </p:txBody>
      </p:sp>
    </p:spTree>
    <p:extLst>
      <p:ext uri="{BB962C8B-B14F-4D97-AF65-F5344CB8AC3E}">
        <p14:creationId xmlns:p14="http://schemas.microsoft.com/office/powerpoint/2010/main" val="27766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a:t>
            </a:fld>
            <a:endParaRPr lang="fr-FR"/>
          </a:p>
        </p:txBody>
      </p:sp>
    </p:spTree>
    <p:extLst>
      <p:ext uri="{BB962C8B-B14F-4D97-AF65-F5344CB8AC3E}">
        <p14:creationId xmlns:p14="http://schemas.microsoft.com/office/powerpoint/2010/main" val="4027371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20</a:t>
            </a:fld>
            <a:endParaRPr lang="fr-FR"/>
          </a:p>
        </p:txBody>
      </p:sp>
    </p:spTree>
    <p:extLst>
      <p:ext uri="{BB962C8B-B14F-4D97-AF65-F5344CB8AC3E}">
        <p14:creationId xmlns:p14="http://schemas.microsoft.com/office/powerpoint/2010/main" val="1400290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21</a:t>
            </a:fld>
            <a:endParaRPr lang="fr-FR"/>
          </a:p>
        </p:txBody>
      </p:sp>
    </p:spTree>
    <p:extLst>
      <p:ext uri="{BB962C8B-B14F-4D97-AF65-F5344CB8AC3E}">
        <p14:creationId xmlns:p14="http://schemas.microsoft.com/office/powerpoint/2010/main" val="25058302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22</a:t>
            </a:fld>
            <a:endParaRPr lang="fr-FR"/>
          </a:p>
        </p:txBody>
      </p:sp>
    </p:spTree>
    <p:extLst>
      <p:ext uri="{BB962C8B-B14F-4D97-AF65-F5344CB8AC3E}">
        <p14:creationId xmlns:p14="http://schemas.microsoft.com/office/powerpoint/2010/main" val="2954381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23</a:t>
            </a:fld>
            <a:endParaRPr lang="fr-FR"/>
          </a:p>
        </p:txBody>
      </p:sp>
    </p:spTree>
    <p:extLst>
      <p:ext uri="{BB962C8B-B14F-4D97-AF65-F5344CB8AC3E}">
        <p14:creationId xmlns:p14="http://schemas.microsoft.com/office/powerpoint/2010/main" val="228839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24</a:t>
            </a:fld>
            <a:endParaRPr lang="fr-FR"/>
          </a:p>
        </p:txBody>
      </p:sp>
    </p:spTree>
    <p:extLst>
      <p:ext uri="{BB962C8B-B14F-4D97-AF65-F5344CB8AC3E}">
        <p14:creationId xmlns:p14="http://schemas.microsoft.com/office/powerpoint/2010/main" val="1184457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25</a:t>
            </a:fld>
            <a:endParaRPr lang="fr-FR"/>
          </a:p>
        </p:txBody>
      </p:sp>
    </p:spTree>
    <p:extLst>
      <p:ext uri="{BB962C8B-B14F-4D97-AF65-F5344CB8AC3E}">
        <p14:creationId xmlns:p14="http://schemas.microsoft.com/office/powerpoint/2010/main" val="3477304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3</a:t>
            </a:fld>
            <a:endParaRPr lang="fr-FR"/>
          </a:p>
        </p:txBody>
      </p:sp>
    </p:spTree>
    <p:extLst>
      <p:ext uri="{BB962C8B-B14F-4D97-AF65-F5344CB8AC3E}">
        <p14:creationId xmlns:p14="http://schemas.microsoft.com/office/powerpoint/2010/main" val="218387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4</a:t>
            </a:fld>
            <a:endParaRPr lang="fr-FR"/>
          </a:p>
        </p:txBody>
      </p:sp>
    </p:spTree>
    <p:extLst>
      <p:ext uri="{BB962C8B-B14F-4D97-AF65-F5344CB8AC3E}">
        <p14:creationId xmlns:p14="http://schemas.microsoft.com/office/powerpoint/2010/main" val="1700219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5</a:t>
            </a:fld>
            <a:endParaRPr lang="fr-FR"/>
          </a:p>
        </p:txBody>
      </p:sp>
    </p:spTree>
    <p:extLst>
      <p:ext uri="{BB962C8B-B14F-4D97-AF65-F5344CB8AC3E}">
        <p14:creationId xmlns:p14="http://schemas.microsoft.com/office/powerpoint/2010/main" val="413521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6</a:t>
            </a:fld>
            <a:endParaRPr lang="fr-FR"/>
          </a:p>
        </p:txBody>
      </p:sp>
    </p:spTree>
    <p:extLst>
      <p:ext uri="{BB962C8B-B14F-4D97-AF65-F5344CB8AC3E}">
        <p14:creationId xmlns:p14="http://schemas.microsoft.com/office/powerpoint/2010/main" val="278968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7</a:t>
            </a:fld>
            <a:endParaRPr lang="fr-FR"/>
          </a:p>
        </p:txBody>
      </p:sp>
    </p:spTree>
    <p:extLst>
      <p:ext uri="{BB962C8B-B14F-4D97-AF65-F5344CB8AC3E}">
        <p14:creationId xmlns:p14="http://schemas.microsoft.com/office/powerpoint/2010/main" val="211842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8</a:t>
            </a:fld>
            <a:endParaRPr lang="fr-FR"/>
          </a:p>
        </p:txBody>
      </p:sp>
    </p:spTree>
    <p:extLst>
      <p:ext uri="{BB962C8B-B14F-4D97-AF65-F5344CB8AC3E}">
        <p14:creationId xmlns:p14="http://schemas.microsoft.com/office/powerpoint/2010/main" val="185107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noProof="0" dirty="0"/>
          </a:p>
        </p:txBody>
      </p:sp>
      <p:sp>
        <p:nvSpPr>
          <p:cNvPr id="4" name="Espace réservé du numéro de diapositive 3"/>
          <p:cNvSpPr>
            <a:spLocks noGrp="1"/>
          </p:cNvSpPr>
          <p:nvPr>
            <p:ph type="sldNum" sz="quarter" idx="5"/>
          </p:nvPr>
        </p:nvSpPr>
        <p:spPr/>
        <p:txBody>
          <a:bodyPr rtlCol="0"/>
          <a:lstStyle/>
          <a:p>
            <a:pPr rtl="0"/>
            <a:fld id="{C2342959-9D20-41A5-AA68-F0F6AD93C715}" type="slidenum">
              <a:rPr lang="fr-FR" smtClean="0"/>
              <a:t>9</a:t>
            </a:fld>
            <a:endParaRPr lang="fr-FR"/>
          </a:p>
        </p:txBody>
      </p:sp>
    </p:spTree>
    <p:extLst>
      <p:ext uri="{BB962C8B-B14F-4D97-AF65-F5344CB8AC3E}">
        <p14:creationId xmlns:p14="http://schemas.microsoft.com/office/powerpoint/2010/main" val="1203649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ronologie unique">
    <p:spTree>
      <p:nvGrpSpPr>
        <p:cNvPr id="1" name=""/>
        <p:cNvGrpSpPr/>
        <p:nvPr/>
      </p:nvGrpSpPr>
      <p:grpSpPr>
        <a:xfrm>
          <a:off x="0" y="0"/>
          <a:ext cx="0" cy="0"/>
          <a:chOff x="0" y="0"/>
          <a:chExt cx="0" cy="0"/>
        </a:xfrm>
      </p:grpSpPr>
      <p:sp>
        <p:nvSpPr>
          <p:cNvPr id="18" name="Espace réservé du texte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rtlCol="0">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19" name="Espace réservé du texte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823914"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0" name="Espace réservé du texte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rtlCol="0">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21" name="Espace réservé du texte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4134076"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2" name="Espace réservé du texte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rtlCol="0">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23" name="Espace réservé du texte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6444238"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4" name="Espace réservé du texte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rtlCol="0">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25" name="Espace réservé du texte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8754400"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4" name="Titre 3">
            <a:extLst>
              <a:ext uri="{FF2B5EF4-FFF2-40B4-BE49-F238E27FC236}">
                <a16:creationId xmlns:a16="http://schemas.microsoft.com/office/drawing/2014/main" id="{AFBC6ED5-DBEC-4BA5-9BFE-9A5E0ED8D8CA}"/>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235267483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3" name="Footer Placeholder 2"/>
          <p:cNvSpPr>
            <a:spLocks noGrp="1"/>
          </p:cNvSpPr>
          <p:nvPr>
            <p:ph type="ftr" sz="quarter" idx="11"/>
          </p:nvPr>
        </p:nvSpPr>
        <p:spPr/>
        <p:txBody>
          <a:bodyPr/>
          <a:lstStyle/>
          <a:p>
            <a:pPr rtl="0"/>
            <a:endParaRPr lang="fr-FR" noProof="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337444938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41827419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171689303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135132828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F4DE3823-CC86-4AC6-95C0-DC3ECA80FD88}" type="slidenum">
              <a:rPr lang="fr-FR" noProof="0" smtClean="0"/>
              <a:t>‹N°›</a:t>
            </a:fld>
            <a:endParaRPr lang="fr-FR" noProof="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4642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34642571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F4DE3823-CC86-4AC6-95C0-DC3ECA80FD88}" type="slidenum">
              <a:rPr lang="fr-FR" noProof="0" smtClean="0"/>
              <a:t>‹N°›</a:t>
            </a:fld>
            <a:endParaRPr lang="fr-FR" noProof="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575873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268433135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332785580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27900235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ronologie double">
    <p:spTree>
      <p:nvGrpSpPr>
        <p:cNvPr id="1" name=""/>
        <p:cNvGrpSpPr/>
        <p:nvPr/>
      </p:nvGrpSpPr>
      <p:grpSpPr>
        <a:xfrm>
          <a:off x="0" y="0"/>
          <a:ext cx="0" cy="0"/>
          <a:chOff x="0" y="0"/>
          <a:chExt cx="0" cy="0"/>
        </a:xfrm>
      </p:grpSpPr>
      <p:sp>
        <p:nvSpPr>
          <p:cNvPr id="34" name="Espace réservé du texte 48">
            <a:extLst>
              <a:ext uri="{FF2B5EF4-FFF2-40B4-BE49-F238E27FC236}">
                <a16:creationId xmlns:a16="http://schemas.microsoft.com/office/drawing/2014/main" id="{C6E48CAB-F1C0-4E71-9686-C02A967E923F}"/>
              </a:ext>
            </a:extLst>
          </p:cNvPr>
          <p:cNvSpPr>
            <a:spLocks noGrp="1"/>
          </p:cNvSpPr>
          <p:nvPr>
            <p:ph type="body" sz="quarter" idx="10" hasCustomPrompt="1"/>
          </p:nvPr>
        </p:nvSpPr>
        <p:spPr>
          <a:xfrm>
            <a:off x="456182" y="4014522"/>
            <a:ext cx="1182118" cy="302186"/>
          </a:xfrm>
        </p:spPr>
        <p:txBody>
          <a:bodyPr lIns="0" rIns="0" rtlCol="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35" name="Espace réservé du texte 50">
            <a:extLst>
              <a:ext uri="{FF2B5EF4-FFF2-40B4-BE49-F238E27FC236}">
                <a16:creationId xmlns:a16="http://schemas.microsoft.com/office/drawing/2014/main" id="{7C226081-D459-4A68-9B23-0C804E6A639C}"/>
              </a:ext>
            </a:extLst>
          </p:cNvPr>
          <p:cNvSpPr>
            <a:spLocks noGrp="1"/>
          </p:cNvSpPr>
          <p:nvPr>
            <p:ph type="body" sz="quarter" idx="11" hasCustomPrompt="1"/>
          </p:nvPr>
        </p:nvSpPr>
        <p:spPr>
          <a:xfrm>
            <a:off x="456182"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0" name="Espace réservé du texte 48">
            <a:extLst>
              <a:ext uri="{FF2B5EF4-FFF2-40B4-BE49-F238E27FC236}">
                <a16:creationId xmlns:a16="http://schemas.microsoft.com/office/drawing/2014/main" id="{C32AE455-05F0-44FA-98C4-73D9C60DF896}"/>
              </a:ext>
            </a:extLst>
          </p:cNvPr>
          <p:cNvSpPr>
            <a:spLocks noGrp="1"/>
          </p:cNvSpPr>
          <p:nvPr>
            <p:ph type="body" sz="quarter" idx="32" hasCustomPrompt="1"/>
          </p:nvPr>
        </p:nvSpPr>
        <p:spPr>
          <a:xfrm>
            <a:off x="1839103" y="4014522"/>
            <a:ext cx="1208897" cy="302186"/>
          </a:xfrm>
        </p:spPr>
        <p:txBody>
          <a:bodyPr lIns="0" rIns="0" rtlCol="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51" name="Espace réservé du texte 50">
            <a:extLst>
              <a:ext uri="{FF2B5EF4-FFF2-40B4-BE49-F238E27FC236}">
                <a16:creationId xmlns:a16="http://schemas.microsoft.com/office/drawing/2014/main" id="{3C3FB663-073E-458E-A31A-B15112A0D377}"/>
              </a:ext>
            </a:extLst>
          </p:cNvPr>
          <p:cNvSpPr>
            <a:spLocks noGrp="1"/>
          </p:cNvSpPr>
          <p:nvPr>
            <p:ph type="body" sz="quarter" idx="33" hasCustomPrompt="1"/>
          </p:nvPr>
        </p:nvSpPr>
        <p:spPr>
          <a:xfrm>
            <a:off x="1839103"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2" name="Espace réservé du texte 48">
            <a:extLst>
              <a:ext uri="{FF2B5EF4-FFF2-40B4-BE49-F238E27FC236}">
                <a16:creationId xmlns:a16="http://schemas.microsoft.com/office/drawing/2014/main" id="{91332113-C9A3-4B1F-A973-C30104497DCE}"/>
              </a:ext>
            </a:extLst>
          </p:cNvPr>
          <p:cNvSpPr>
            <a:spLocks noGrp="1"/>
          </p:cNvSpPr>
          <p:nvPr>
            <p:ph type="body" sz="quarter" idx="34" hasCustomPrompt="1"/>
          </p:nvPr>
        </p:nvSpPr>
        <p:spPr>
          <a:xfrm>
            <a:off x="3222024" y="4014522"/>
            <a:ext cx="1181099" cy="302186"/>
          </a:xfrm>
        </p:spPr>
        <p:txBody>
          <a:bodyPr lIns="0" rIns="0" rtlCol="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53" name="Espace réservé du texte 50">
            <a:extLst>
              <a:ext uri="{FF2B5EF4-FFF2-40B4-BE49-F238E27FC236}">
                <a16:creationId xmlns:a16="http://schemas.microsoft.com/office/drawing/2014/main" id="{CDAC2DE8-0B23-47D4-A121-018184C5D2BD}"/>
              </a:ext>
            </a:extLst>
          </p:cNvPr>
          <p:cNvSpPr>
            <a:spLocks noGrp="1"/>
          </p:cNvSpPr>
          <p:nvPr>
            <p:ph type="body" sz="quarter" idx="35" hasCustomPrompt="1"/>
          </p:nvPr>
        </p:nvSpPr>
        <p:spPr>
          <a:xfrm>
            <a:off x="3222024"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4" name="Espace réservé du texte 48">
            <a:extLst>
              <a:ext uri="{FF2B5EF4-FFF2-40B4-BE49-F238E27FC236}">
                <a16:creationId xmlns:a16="http://schemas.microsoft.com/office/drawing/2014/main" id="{AE8613EE-32F0-4251-809B-6B9907E226CF}"/>
              </a:ext>
            </a:extLst>
          </p:cNvPr>
          <p:cNvSpPr>
            <a:spLocks noGrp="1"/>
          </p:cNvSpPr>
          <p:nvPr>
            <p:ph type="body" sz="quarter" idx="36" hasCustomPrompt="1"/>
          </p:nvPr>
        </p:nvSpPr>
        <p:spPr>
          <a:xfrm>
            <a:off x="4604944" y="4014522"/>
            <a:ext cx="1181099" cy="302186"/>
          </a:xfrm>
        </p:spPr>
        <p:txBody>
          <a:bodyPr lIns="0" rIns="0" rtlCol="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55" name="Espace réservé du texte 50">
            <a:extLst>
              <a:ext uri="{FF2B5EF4-FFF2-40B4-BE49-F238E27FC236}">
                <a16:creationId xmlns:a16="http://schemas.microsoft.com/office/drawing/2014/main" id="{6E9683DA-61F6-48A0-9453-C03FB9794010}"/>
              </a:ext>
            </a:extLst>
          </p:cNvPr>
          <p:cNvSpPr>
            <a:spLocks noGrp="1"/>
          </p:cNvSpPr>
          <p:nvPr>
            <p:ph type="body" sz="quarter" idx="37" hasCustomPrompt="1"/>
          </p:nvPr>
        </p:nvSpPr>
        <p:spPr>
          <a:xfrm>
            <a:off x="4604944"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6" name="Espace réservé du texte 48">
            <a:extLst>
              <a:ext uri="{FF2B5EF4-FFF2-40B4-BE49-F238E27FC236}">
                <a16:creationId xmlns:a16="http://schemas.microsoft.com/office/drawing/2014/main" id="{53C09CD9-E6F6-4AA3-968A-491D1568E739}"/>
              </a:ext>
            </a:extLst>
          </p:cNvPr>
          <p:cNvSpPr>
            <a:spLocks noGrp="1"/>
          </p:cNvSpPr>
          <p:nvPr>
            <p:ph type="body" sz="quarter" idx="38" hasCustomPrompt="1"/>
          </p:nvPr>
        </p:nvSpPr>
        <p:spPr>
          <a:xfrm>
            <a:off x="6555230" y="4014522"/>
            <a:ext cx="1181099" cy="302186"/>
          </a:xfrm>
        </p:spPr>
        <p:txBody>
          <a:bodyPr lIns="0" rIns="0" rtlCol="0">
            <a:noAutofit/>
          </a:bodyPr>
          <a:lstStyle>
            <a:lvl1pPr marL="0" indent="0">
              <a:buNone/>
              <a:defRPr sz="16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57" name="Espace réservé du texte 50">
            <a:extLst>
              <a:ext uri="{FF2B5EF4-FFF2-40B4-BE49-F238E27FC236}">
                <a16:creationId xmlns:a16="http://schemas.microsoft.com/office/drawing/2014/main" id="{4457D5F2-D7AE-44A9-847A-D20086BCCC22}"/>
              </a:ext>
            </a:extLst>
          </p:cNvPr>
          <p:cNvSpPr>
            <a:spLocks noGrp="1"/>
          </p:cNvSpPr>
          <p:nvPr>
            <p:ph type="body" sz="quarter" idx="39" hasCustomPrompt="1"/>
          </p:nvPr>
        </p:nvSpPr>
        <p:spPr>
          <a:xfrm>
            <a:off x="6555230"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8" name="Espace réservé du texte 48">
            <a:extLst>
              <a:ext uri="{FF2B5EF4-FFF2-40B4-BE49-F238E27FC236}">
                <a16:creationId xmlns:a16="http://schemas.microsoft.com/office/drawing/2014/main" id="{4FBE8211-41BE-41C2-B826-94FD55BC0AA4}"/>
              </a:ext>
            </a:extLst>
          </p:cNvPr>
          <p:cNvSpPr>
            <a:spLocks noGrp="1"/>
          </p:cNvSpPr>
          <p:nvPr>
            <p:ph type="body" sz="quarter" idx="40" hasCustomPrompt="1"/>
          </p:nvPr>
        </p:nvSpPr>
        <p:spPr>
          <a:xfrm>
            <a:off x="7938151" y="4014522"/>
            <a:ext cx="1181098" cy="302186"/>
          </a:xfrm>
        </p:spPr>
        <p:txBody>
          <a:bodyPr lIns="0" rIns="0" rtlCol="0">
            <a:noAutofit/>
          </a:bodyPr>
          <a:lstStyle>
            <a:lvl1pPr marL="0" indent="0">
              <a:buNone/>
              <a:defRPr sz="16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59" name="Espace réservé du texte 50">
            <a:extLst>
              <a:ext uri="{FF2B5EF4-FFF2-40B4-BE49-F238E27FC236}">
                <a16:creationId xmlns:a16="http://schemas.microsoft.com/office/drawing/2014/main" id="{18C75666-F3E0-4AD7-8C05-FEFFEAE1D10C}"/>
              </a:ext>
            </a:extLst>
          </p:cNvPr>
          <p:cNvSpPr>
            <a:spLocks noGrp="1"/>
          </p:cNvSpPr>
          <p:nvPr>
            <p:ph type="body" sz="quarter" idx="41" hasCustomPrompt="1"/>
          </p:nvPr>
        </p:nvSpPr>
        <p:spPr>
          <a:xfrm>
            <a:off x="7938151"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0" name="Espace réservé du texte 48">
            <a:extLst>
              <a:ext uri="{FF2B5EF4-FFF2-40B4-BE49-F238E27FC236}">
                <a16:creationId xmlns:a16="http://schemas.microsoft.com/office/drawing/2014/main" id="{66478F13-D9B8-4439-9B08-804CD6848EB9}"/>
              </a:ext>
            </a:extLst>
          </p:cNvPr>
          <p:cNvSpPr>
            <a:spLocks noGrp="1"/>
          </p:cNvSpPr>
          <p:nvPr>
            <p:ph type="body" sz="quarter" idx="42" hasCustomPrompt="1"/>
          </p:nvPr>
        </p:nvSpPr>
        <p:spPr>
          <a:xfrm>
            <a:off x="9321072" y="4014522"/>
            <a:ext cx="1181098" cy="302186"/>
          </a:xfrm>
        </p:spPr>
        <p:txBody>
          <a:bodyPr lIns="0" rIns="0" rtlCol="0">
            <a:noAutofit/>
          </a:bodyPr>
          <a:lstStyle>
            <a:lvl1pPr marL="0" indent="0">
              <a:buNone/>
              <a:defRPr sz="16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61" name="Espace réservé du texte 50">
            <a:extLst>
              <a:ext uri="{FF2B5EF4-FFF2-40B4-BE49-F238E27FC236}">
                <a16:creationId xmlns:a16="http://schemas.microsoft.com/office/drawing/2014/main" id="{08844405-957A-4970-A2B6-D161FED665FF}"/>
              </a:ext>
            </a:extLst>
          </p:cNvPr>
          <p:cNvSpPr>
            <a:spLocks noGrp="1"/>
          </p:cNvSpPr>
          <p:nvPr>
            <p:ph type="body" sz="quarter" idx="43" hasCustomPrompt="1"/>
          </p:nvPr>
        </p:nvSpPr>
        <p:spPr>
          <a:xfrm>
            <a:off x="9321072"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2" name="Espace réservé du texte 48">
            <a:extLst>
              <a:ext uri="{FF2B5EF4-FFF2-40B4-BE49-F238E27FC236}">
                <a16:creationId xmlns:a16="http://schemas.microsoft.com/office/drawing/2014/main" id="{6F067D31-AE61-48F0-A497-1908DC77F086}"/>
              </a:ext>
            </a:extLst>
          </p:cNvPr>
          <p:cNvSpPr>
            <a:spLocks noGrp="1"/>
          </p:cNvSpPr>
          <p:nvPr>
            <p:ph type="body" sz="quarter" idx="44" hasCustomPrompt="1"/>
          </p:nvPr>
        </p:nvSpPr>
        <p:spPr>
          <a:xfrm>
            <a:off x="10703992" y="4014522"/>
            <a:ext cx="1181098" cy="302186"/>
          </a:xfrm>
        </p:spPr>
        <p:txBody>
          <a:bodyPr lIns="0" rIns="0" rtlCol="0">
            <a:noAutofit/>
          </a:bodyPr>
          <a:lstStyle>
            <a:lvl1pPr marL="0" indent="0">
              <a:buNone/>
              <a:defRPr sz="16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MODIFIER</a:t>
            </a:r>
          </a:p>
        </p:txBody>
      </p:sp>
      <p:sp>
        <p:nvSpPr>
          <p:cNvPr id="63" name="Espace réservé du texte 50">
            <a:extLst>
              <a:ext uri="{FF2B5EF4-FFF2-40B4-BE49-F238E27FC236}">
                <a16:creationId xmlns:a16="http://schemas.microsoft.com/office/drawing/2014/main" id="{5B4A526A-A40E-4B7D-94EC-5FDCAD2EAD89}"/>
              </a:ext>
            </a:extLst>
          </p:cNvPr>
          <p:cNvSpPr>
            <a:spLocks noGrp="1"/>
          </p:cNvSpPr>
          <p:nvPr>
            <p:ph type="body" sz="quarter" idx="45" hasCustomPrompt="1"/>
          </p:nvPr>
        </p:nvSpPr>
        <p:spPr>
          <a:xfrm>
            <a:off x="10703992" y="4486178"/>
            <a:ext cx="1182118" cy="1183101"/>
          </a:xfrm>
        </p:spPr>
        <p:txBody>
          <a:bodyPr lIns="0" rIns="0"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 name="Titre 1">
            <a:extLst>
              <a:ext uri="{FF2B5EF4-FFF2-40B4-BE49-F238E27FC236}">
                <a16:creationId xmlns:a16="http://schemas.microsoft.com/office/drawing/2014/main" id="{31A67390-01C5-4A4E-AF7F-79E8DB2B2D36}"/>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75957568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userDrawn="1">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hronologie unique">
    <p:spTree>
      <p:nvGrpSpPr>
        <p:cNvPr id="1" name=""/>
        <p:cNvGrpSpPr/>
        <p:nvPr/>
      </p:nvGrpSpPr>
      <p:grpSpPr>
        <a:xfrm>
          <a:off x="0" y="0"/>
          <a:ext cx="0" cy="0"/>
          <a:chOff x="0" y="0"/>
          <a:chExt cx="0" cy="0"/>
        </a:xfrm>
      </p:grpSpPr>
      <p:sp>
        <p:nvSpPr>
          <p:cNvPr id="18" name="Espace réservé du texte 48">
            <a:extLst>
              <a:ext uri="{FF2B5EF4-FFF2-40B4-BE49-F238E27FC236}">
                <a16:creationId xmlns:a16="http://schemas.microsoft.com/office/drawing/2014/main" id="{D127D48E-3E09-48C7-AB33-FBD643EFA52E}"/>
              </a:ext>
            </a:extLst>
          </p:cNvPr>
          <p:cNvSpPr>
            <a:spLocks noGrp="1"/>
          </p:cNvSpPr>
          <p:nvPr>
            <p:ph type="body" sz="quarter" idx="10" hasCustomPrompt="1"/>
          </p:nvPr>
        </p:nvSpPr>
        <p:spPr>
          <a:xfrm>
            <a:off x="1823914" y="4817717"/>
            <a:ext cx="1796396" cy="302186"/>
          </a:xfrm>
        </p:spPr>
        <p:txBody>
          <a:bodyPr rtlCol="0">
            <a:noAutofit/>
          </a:bodyPr>
          <a:lstStyle>
            <a:lvl1pPr marL="0" indent="0">
              <a:buNone/>
              <a:defRPr sz="20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19" name="Espace réservé du texte 50">
            <a:extLst>
              <a:ext uri="{FF2B5EF4-FFF2-40B4-BE49-F238E27FC236}">
                <a16:creationId xmlns:a16="http://schemas.microsoft.com/office/drawing/2014/main" id="{A1B91BF4-B790-4F67-98EB-FE905527BFF8}"/>
              </a:ext>
            </a:extLst>
          </p:cNvPr>
          <p:cNvSpPr>
            <a:spLocks noGrp="1"/>
          </p:cNvSpPr>
          <p:nvPr>
            <p:ph type="body" sz="quarter" idx="11" hasCustomPrompt="1"/>
          </p:nvPr>
        </p:nvSpPr>
        <p:spPr>
          <a:xfrm>
            <a:off x="1823914"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0" name="Espace réservé du texte 48">
            <a:extLst>
              <a:ext uri="{FF2B5EF4-FFF2-40B4-BE49-F238E27FC236}">
                <a16:creationId xmlns:a16="http://schemas.microsoft.com/office/drawing/2014/main" id="{CCA5F33F-1634-427F-92BF-99A5ED52A4BA}"/>
              </a:ext>
            </a:extLst>
          </p:cNvPr>
          <p:cNvSpPr>
            <a:spLocks noGrp="1"/>
          </p:cNvSpPr>
          <p:nvPr>
            <p:ph type="body" sz="quarter" idx="12" hasCustomPrompt="1"/>
          </p:nvPr>
        </p:nvSpPr>
        <p:spPr>
          <a:xfrm>
            <a:off x="4134076" y="4817717"/>
            <a:ext cx="1796396" cy="302186"/>
          </a:xfrm>
        </p:spPr>
        <p:txBody>
          <a:bodyPr rtlCol="0">
            <a:noAutofit/>
          </a:bodyPr>
          <a:lstStyle>
            <a:lvl1pPr marL="0" indent="0">
              <a:buNone/>
              <a:defRPr sz="20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21" name="Espace réservé du texte 50">
            <a:extLst>
              <a:ext uri="{FF2B5EF4-FFF2-40B4-BE49-F238E27FC236}">
                <a16:creationId xmlns:a16="http://schemas.microsoft.com/office/drawing/2014/main" id="{084F28D2-C99C-44DC-95CF-A18847F3B61F}"/>
              </a:ext>
            </a:extLst>
          </p:cNvPr>
          <p:cNvSpPr>
            <a:spLocks noGrp="1"/>
          </p:cNvSpPr>
          <p:nvPr>
            <p:ph type="body" sz="quarter" idx="13" hasCustomPrompt="1"/>
          </p:nvPr>
        </p:nvSpPr>
        <p:spPr>
          <a:xfrm>
            <a:off x="4134076"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2" name="Espace réservé du texte 48">
            <a:extLst>
              <a:ext uri="{FF2B5EF4-FFF2-40B4-BE49-F238E27FC236}">
                <a16:creationId xmlns:a16="http://schemas.microsoft.com/office/drawing/2014/main" id="{2402522A-E098-4FB5-B454-D6FC98D90CFE}"/>
              </a:ext>
            </a:extLst>
          </p:cNvPr>
          <p:cNvSpPr>
            <a:spLocks noGrp="1"/>
          </p:cNvSpPr>
          <p:nvPr>
            <p:ph type="body" sz="quarter" idx="14" hasCustomPrompt="1"/>
          </p:nvPr>
        </p:nvSpPr>
        <p:spPr>
          <a:xfrm>
            <a:off x="6444238" y="4817717"/>
            <a:ext cx="1796396" cy="302186"/>
          </a:xfrm>
        </p:spPr>
        <p:txBody>
          <a:bodyPr rtlCol="0">
            <a:noAutofit/>
          </a:bodyPr>
          <a:lstStyle>
            <a:lvl1pPr marL="0" indent="0">
              <a:buNone/>
              <a:defRPr sz="20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23" name="Espace réservé du texte 50">
            <a:extLst>
              <a:ext uri="{FF2B5EF4-FFF2-40B4-BE49-F238E27FC236}">
                <a16:creationId xmlns:a16="http://schemas.microsoft.com/office/drawing/2014/main" id="{18CF51EA-CDE2-4AA1-83CB-9DC6E212C336}"/>
              </a:ext>
            </a:extLst>
          </p:cNvPr>
          <p:cNvSpPr>
            <a:spLocks noGrp="1"/>
          </p:cNvSpPr>
          <p:nvPr>
            <p:ph type="body" sz="quarter" idx="15" hasCustomPrompt="1"/>
          </p:nvPr>
        </p:nvSpPr>
        <p:spPr>
          <a:xfrm>
            <a:off x="6444238"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4" name="Espace réservé du texte 48">
            <a:extLst>
              <a:ext uri="{FF2B5EF4-FFF2-40B4-BE49-F238E27FC236}">
                <a16:creationId xmlns:a16="http://schemas.microsoft.com/office/drawing/2014/main" id="{FE2BFCE7-D8D1-42B7-97F2-78B1D2CB5F8F}"/>
              </a:ext>
            </a:extLst>
          </p:cNvPr>
          <p:cNvSpPr>
            <a:spLocks noGrp="1"/>
          </p:cNvSpPr>
          <p:nvPr>
            <p:ph type="body" sz="quarter" idx="16" hasCustomPrompt="1"/>
          </p:nvPr>
        </p:nvSpPr>
        <p:spPr>
          <a:xfrm>
            <a:off x="8754400" y="4817717"/>
            <a:ext cx="1796396" cy="302186"/>
          </a:xfrm>
        </p:spPr>
        <p:txBody>
          <a:bodyPr rtlCol="0">
            <a:noAutofit/>
          </a:bodyPr>
          <a:lstStyle>
            <a:lvl1pPr marL="0" indent="0">
              <a:buNone/>
              <a:defRPr sz="20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25" name="Espace réservé du texte 50">
            <a:extLst>
              <a:ext uri="{FF2B5EF4-FFF2-40B4-BE49-F238E27FC236}">
                <a16:creationId xmlns:a16="http://schemas.microsoft.com/office/drawing/2014/main" id="{0C4E8DE7-5691-4470-BC2C-F9F6532248C2}"/>
              </a:ext>
            </a:extLst>
          </p:cNvPr>
          <p:cNvSpPr>
            <a:spLocks noGrp="1"/>
          </p:cNvSpPr>
          <p:nvPr>
            <p:ph type="body" sz="quarter" idx="17" hasCustomPrompt="1"/>
          </p:nvPr>
        </p:nvSpPr>
        <p:spPr>
          <a:xfrm>
            <a:off x="8754400" y="5210963"/>
            <a:ext cx="1813567" cy="706438"/>
          </a:xfrm>
        </p:spPr>
        <p:txBody>
          <a:bodyPr rtlCol="0">
            <a:noAutofit/>
          </a:bodyPr>
          <a:lstStyle>
            <a:lvl1pPr marL="0" indent="0">
              <a:lnSpc>
                <a:spcPct val="100000"/>
              </a:lnSpc>
              <a:buNone/>
              <a:defRPr sz="12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4" name="Titre 3">
            <a:extLst>
              <a:ext uri="{FF2B5EF4-FFF2-40B4-BE49-F238E27FC236}">
                <a16:creationId xmlns:a16="http://schemas.microsoft.com/office/drawing/2014/main" id="{AFBC6ED5-DBEC-4BA5-9BFE-9A5E0ED8D8CA}"/>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315389496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ronologie triple">
    <p:spTree>
      <p:nvGrpSpPr>
        <p:cNvPr id="1" name=""/>
        <p:cNvGrpSpPr/>
        <p:nvPr/>
      </p:nvGrpSpPr>
      <p:grpSpPr>
        <a:xfrm>
          <a:off x="0" y="0"/>
          <a:ext cx="0" cy="0"/>
          <a:chOff x="0" y="0"/>
          <a:chExt cx="0" cy="0"/>
        </a:xfrm>
      </p:grpSpPr>
      <p:sp>
        <p:nvSpPr>
          <p:cNvPr id="49" name="Espace réservé du texte 48">
            <a:extLst>
              <a:ext uri="{FF2B5EF4-FFF2-40B4-BE49-F238E27FC236}">
                <a16:creationId xmlns:a16="http://schemas.microsoft.com/office/drawing/2014/main" id="{14742123-85C4-4775-80AC-721BD7C16285}"/>
              </a:ext>
            </a:extLst>
          </p:cNvPr>
          <p:cNvSpPr>
            <a:spLocks noGrp="1"/>
          </p:cNvSpPr>
          <p:nvPr>
            <p:ph type="body" sz="quarter" idx="10" hasCustomPrompt="1"/>
          </p:nvPr>
        </p:nvSpPr>
        <p:spPr>
          <a:xfrm>
            <a:off x="158006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51" name="Espace réservé du texte 50">
            <a:extLst>
              <a:ext uri="{FF2B5EF4-FFF2-40B4-BE49-F238E27FC236}">
                <a16:creationId xmlns:a16="http://schemas.microsoft.com/office/drawing/2014/main" id="{E1001174-581F-41A6-864B-D3BE932C2E47}"/>
              </a:ext>
            </a:extLst>
          </p:cNvPr>
          <p:cNvSpPr>
            <a:spLocks noGrp="1"/>
          </p:cNvSpPr>
          <p:nvPr>
            <p:ph type="body" sz="quarter" idx="11" hasCustomPrompt="1"/>
          </p:nvPr>
        </p:nvSpPr>
        <p:spPr>
          <a:xfrm>
            <a:off x="158006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2" name="Espace réservé du texte 48">
            <a:extLst>
              <a:ext uri="{FF2B5EF4-FFF2-40B4-BE49-F238E27FC236}">
                <a16:creationId xmlns:a16="http://schemas.microsoft.com/office/drawing/2014/main" id="{2B649793-2AFC-43EE-8172-0EAB326F1130}"/>
              </a:ext>
            </a:extLst>
          </p:cNvPr>
          <p:cNvSpPr>
            <a:spLocks noGrp="1"/>
          </p:cNvSpPr>
          <p:nvPr>
            <p:ph type="body" sz="quarter" idx="12" hasCustomPrompt="1"/>
          </p:nvPr>
        </p:nvSpPr>
        <p:spPr>
          <a:xfrm>
            <a:off x="567454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53" name="Espace réservé du texte 50">
            <a:extLst>
              <a:ext uri="{FF2B5EF4-FFF2-40B4-BE49-F238E27FC236}">
                <a16:creationId xmlns:a16="http://schemas.microsoft.com/office/drawing/2014/main" id="{5B27745F-27CA-45D0-BE8E-A9C3B168F465}"/>
              </a:ext>
            </a:extLst>
          </p:cNvPr>
          <p:cNvSpPr>
            <a:spLocks noGrp="1"/>
          </p:cNvSpPr>
          <p:nvPr>
            <p:ph type="body" sz="quarter" idx="13" hasCustomPrompt="1"/>
          </p:nvPr>
        </p:nvSpPr>
        <p:spPr>
          <a:xfrm>
            <a:off x="567454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4" name="Espace réservé du texte 48">
            <a:extLst>
              <a:ext uri="{FF2B5EF4-FFF2-40B4-BE49-F238E27FC236}">
                <a16:creationId xmlns:a16="http://schemas.microsoft.com/office/drawing/2014/main" id="{58782C77-F426-4586-AF09-D07E1E8737F4}"/>
              </a:ext>
            </a:extLst>
          </p:cNvPr>
          <p:cNvSpPr>
            <a:spLocks noGrp="1"/>
          </p:cNvSpPr>
          <p:nvPr>
            <p:ph type="body" sz="quarter" idx="14" hasCustomPrompt="1"/>
          </p:nvPr>
        </p:nvSpPr>
        <p:spPr>
          <a:xfrm>
            <a:off x="9697900" y="1776098"/>
            <a:ext cx="2159000" cy="302186"/>
          </a:xfrm>
        </p:spPr>
        <p:txBody>
          <a:bodyPr rtlCol="0">
            <a:noAutofit/>
          </a:bodyPr>
          <a:lstStyle>
            <a:lvl1pPr marL="0" indent="0">
              <a:buNone/>
              <a:defRPr sz="1800" b="1">
                <a:solidFill>
                  <a:schemeClr val="accent4"/>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55" name="Espace réservé du texte 50">
            <a:extLst>
              <a:ext uri="{FF2B5EF4-FFF2-40B4-BE49-F238E27FC236}">
                <a16:creationId xmlns:a16="http://schemas.microsoft.com/office/drawing/2014/main" id="{E04DA729-6A59-4BC5-8955-DF4D12F1259F}"/>
              </a:ext>
            </a:extLst>
          </p:cNvPr>
          <p:cNvSpPr>
            <a:spLocks noGrp="1"/>
          </p:cNvSpPr>
          <p:nvPr>
            <p:ph type="body" sz="quarter" idx="15" hasCustomPrompt="1"/>
          </p:nvPr>
        </p:nvSpPr>
        <p:spPr>
          <a:xfrm>
            <a:off x="9697900" y="2111375"/>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6" name="Espace réservé du texte 48">
            <a:extLst>
              <a:ext uri="{FF2B5EF4-FFF2-40B4-BE49-F238E27FC236}">
                <a16:creationId xmlns:a16="http://schemas.microsoft.com/office/drawing/2014/main" id="{F6AF03D4-E441-4447-876C-A1B030223E2D}"/>
              </a:ext>
            </a:extLst>
          </p:cNvPr>
          <p:cNvSpPr>
            <a:spLocks noGrp="1"/>
          </p:cNvSpPr>
          <p:nvPr>
            <p:ph type="body" sz="quarter" idx="16" hasCustomPrompt="1"/>
          </p:nvPr>
        </p:nvSpPr>
        <p:spPr>
          <a:xfrm>
            <a:off x="158006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57" name="Espace réservé du texte 50">
            <a:extLst>
              <a:ext uri="{FF2B5EF4-FFF2-40B4-BE49-F238E27FC236}">
                <a16:creationId xmlns:a16="http://schemas.microsoft.com/office/drawing/2014/main" id="{679D428E-9700-4E19-8364-70006C3E765E}"/>
              </a:ext>
            </a:extLst>
          </p:cNvPr>
          <p:cNvSpPr>
            <a:spLocks noGrp="1"/>
          </p:cNvSpPr>
          <p:nvPr>
            <p:ph type="body" sz="quarter" idx="17" hasCustomPrompt="1"/>
          </p:nvPr>
        </p:nvSpPr>
        <p:spPr>
          <a:xfrm>
            <a:off x="158006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58" name="Espace réservé du texte 48">
            <a:extLst>
              <a:ext uri="{FF2B5EF4-FFF2-40B4-BE49-F238E27FC236}">
                <a16:creationId xmlns:a16="http://schemas.microsoft.com/office/drawing/2014/main" id="{5B64A0D9-EA5C-4EC1-981A-0FD223A62FB0}"/>
              </a:ext>
            </a:extLst>
          </p:cNvPr>
          <p:cNvSpPr>
            <a:spLocks noGrp="1"/>
          </p:cNvSpPr>
          <p:nvPr>
            <p:ph type="body" sz="quarter" idx="18" hasCustomPrompt="1"/>
          </p:nvPr>
        </p:nvSpPr>
        <p:spPr>
          <a:xfrm>
            <a:off x="567454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59" name="Espace réservé du texte 50">
            <a:extLst>
              <a:ext uri="{FF2B5EF4-FFF2-40B4-BE49-F238E27FC236}">
                <a16:creationId xmlns:a16="http://schemas.microsoft.com/office/drawing/2014/main" id="{7F9CD6F4-7AEE-42A4-B26D-96BE3E900368}"/>
              </a:ext>
            </a:extLst>
          </p:cNvPr>
          <p:cNvSpPr>
            <a:spLocks noGrp="1"/>
          </p:cNvSpPr>
          <p:nvPr>
            <p:ph type="body" sz="quarter" idx="19" hasCustomPrompt="1"/>
          </p:nvPr>
        </p:nvSpPr>
        <p:spPr>
          <a:xfrm>
            <a:off x="567454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0" name="Espace réservé du texte 48">
            <a:extLst>
              <a:ext uri="{FF2B5EF4-FFF2-40B4-BE49-F238E27FC236}">
                <a16:creationId xmlns:a16="http://schemas.microsoft.com/office/drawing/2014/main" id="{82EA5B58-66CC-4197-BAC3-D0A39558DB0F}"/>
              </a:ext>
            </a:extLst>
          </p:cNvPr>
          <p:cNvSpPr>
            <a:spLocks noGrp="1"/>
          </p:cNvSpPr>
          <p:nvPr>
            <p:ph type="body" sz="quarter" idx="20" hasCustomPrompt="1"/>
          </p:nvPr>
        </p:nvSpPr>
        <p:spPr>
          <a:xfrm>
            <a:off x="9697900" y="2914739"/>
            <a:ext cx="2159000" cy="302186"/>
          </a:xfrm>
        </p:spPr>
        <p:txBody>
          <a:bodyPr rtlCol="0">
            <a:noAutofit/>
          </a:bodyPr>
          <a:lstStyle>
            <a:lvl1pPr marL="0" indent="0">
              <a:buNone/>
              <a:defRPr sz="1800" b="1">
                <a:solidFill>
                  <a:schemeClr val="accent5"/>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61" name="Espace réservé du texte 50">
            <a:extLst>
              <a:ext uri="{FF2B5EF4-FFF2-40B4-BE49-F238E27FC236}">
                <a16:creationId xmlns:a16="http://schemas.microsoft.com/office/drawing/2014/main" id="{B76C47B4-A585-4CAC-933A-2E6D1938D171}"/>
              </a:ext>
            </a:extLst>
          </p:cNvPr>
          <p:cNvSpPr>
            <a:spLocks noGrp="1"/>
          </p:cNvSpPr>
          <p:nvPr>
            <p:ph type="body" sz="quarter" idx="21" hasCustomPrompt="1"/>
          </p:nvPr>
        </p:nvSpPr>
        <p:spPr>
          <a:xfrm>
            <a:off x="9697900" y="3254810"/>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2" name="Espace réservé du texte 48">
            <a:extLst>
              <a:ext uri="{FF2B5EF4-FFF2-40B4-BE49-F238E27FC236}">
                <a16:creationId xmlns:a16="http://schemas.microsoft.com/office/drawing/2014/main" id="{563D0C18-5125-4D0F-B46D-76AE182B3FA2}"/>
              </a:ext>
            </a:extLst>
          </p:cNvPr>
          <p:cNvSpPr>
            <a:spLocks noGrp="1"/>
          </p:cNvSpPr>
          <p:nvPr>
            <p:ph type="body" sz="quarter" idx="22" hasCustomPrompt="1"/>
          </p:nvPr>
        </p:nvSpPr>
        <p:spPr>
          <a:xfrm>
            <a:off x="158006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63" name="Espace réservé du texte 50">
            <a:extLst>
              <a:ext uri="{FF2B5EF4-FFF2-40B4-BE49-F238E27FC236}">
                <a16:creationId xmlns:a16="http://schemas.microsoft.com/office/drawing/2014/main" id="{10634501-CE83-42B9-8572-5C6B73710869}"/>
              </a:ext>
            </a:extLst>
          </p:cNvPr>
          <p:cNvSpPr>
            <a:spLocks noGrp="1"/>
          </p:cNvSpPr>
          <p:nvPr>
            <p:ph type="body" sz="quarter" idx="23" hasCustomPrompt="1"/>
          </p:nvPr>
        </p:nvSpPr>
        <p:spPr>
          <a:xfrm>
            <a:off x="158006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4" name="Espace réservé du texte 48">
            <a:extLst>
              <a:ext uri="{FF2B5EF4-FFF2-40B4-BE49-F238E27FC236}">
                <a16:creationId xmlns:a16="http://schemas.microsoft.com/office/drawing/2014/main" id="{54844B85-1B28-4340-AA8C-10A0C2A36C9E}"/>
              </a:ext>
            </a:extLst>
          </p:cNvPr>
          <p:cNvSpPr>
            <a:spLocks noGrp="1"/>
          </p:cNvSpPr>
          <p:nvPr>
            <p:ph type="body" sz="quarter" idx="24" hasCustomPrompt="1"/>
          </p:nvPr>
        </p:nvSpPr>
        <p:spPr>
          <a:xfrm>
            <a:off x="567454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65" name="Espace réservé du texte 50">
            <a:extLst>
              <a:ext uri="{FF2B5EF4-FFF2-40B4-BE49-F238E27FC236}">
                <a16:creationId xmlns:a16="http://schemas.microsoft.com/office/drawing/2014/main" id="{31BB84F0-3823-46DB-BCEF-5EF3F8E680CF}"/>
              </a:ext>
            </a:extLst>
          </p:cNvPr>
          <p:cNvSpPr>
            <a:spLocks noGrp="1"/>
          </p:cNvSpPr>
          <p:nvPr>
            <p:ph type="body" sz="quarter" idx="25" hasCustomPrompt="1"/>
          </p:nvPr>
        </p:nvSpPr>
        <p:spPr>
          <a:xfrm>
            <a:off x="567454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6" name="Espace réservé du texte 48">
            <a:extLst>
              <a:ext uri="{FF2B5EF4-FFF2-40B4-BE49-F238E27FC236}">
                <a16:creationId xmlns:a16="http://schemas.microsoft.com/office/drawing/2014/main" id="{D4D4EE7B-E029-47B3-BC18-D53E810711CE}"/>
              </a:ext>
            </a:extLst>
          </p:cNvPr>
          <p:cNvSpPr>
            <a:spLocks noGrp="1"/>
          </p:cNvSpPr>
          <p:nvPr>
            <p:ph type="body" sz="quarter" idx="26" hasCustomPrompt="1"/>
          </p:nvPr>
        </p:nvSpPr>
        <p:spPr>
          <a:xfrm>
            <a:off x="9697900" y="4057987"/>
            <a:ext cx="2159000" cy="302186"/>
          </a:xfrm>
        </p:spPr>
        <p:txBody>
          <a:bodyPr rtlCol="0">
            <a:noAutofit/>
          </a:bodyPr>
          <a:lstStyle>
            <a:lvl1pPr marL="0" indent="0">
              <a:buNone/>
              <a:defRPr sz="1800" b="1">
                <a:solidFill>
                  <a:schemeClr val="accent6"/>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67" name="Espace réservé du texte 50">
            <a:extLst>
              <a:ext uri="{FF2B5EF4-FFF2-40B4-BE49-F238E27FC236}">
                <a16:creationId xmlns:a16="http://schemas.microsoft.com/office/drawing/2014/main" id="{C088BE45-14DC-4551-A5FC-93D0BA991882}"/>
              </a:ext>
            </a:extLst>
          </p:cNvPr>
          <p:cNvSpPr>
            <a:spLocks noGrp="1"/>
          </p:cNvSpPr>
          <p:nvPr>
            <p:ph type="body" sz="quarter" idx="27" hasCustomPrompt="1"/>
          </p:nvPr>
        </p:nvSpPr>
        <p:spPr>
          <a:xfrm>
            <a:off x="9697900" y="4392591"/>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68" name="Espace réservé du texte 48">
            <a:extLst>
              <a:ext uri="{FF2B5EF4-FFF2-40B4-BE49-F238E27FC236}">
                <a16:creationId xmlns:a16="http://schemas.microsoft.com/office/drawing/2014/main" id="{120E072F-4FF5-422F-B7FD-BE3DF026010F}"/>
              </a:ext>
            </a:extLst>
          </p:cNvPr>
          <p:cNvSpPr>
            <a:spLocks noGrp="1"/>
          </p:cNvSpPr>
          <p:nvPr>
            <p:ph type="body" sz="quarter" idx="28" hasCustomPrompt="1"/>
          </p:nvPr>
        </p:nvSpPr>
        <p:spPr>
          <a:xfrm>
            <a:off x="158006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69" name="Espace réservé du texte 50">
            <a:extLst>
              <a:ext uri="{FF2B5EF4-FFF2-40B4-BE49-F238E27FC236}">
                <a16:creationId xmlns:a16="http://schemas.microsoft.com/office/drawing/2014/main" id="{E73E6162-F4E3-4F6D-BA12-6B5918E23B8E}"/>
              </a:ext>
            </a:extLst>
          </p:cNvPr>
          <p:cNvSpPr>
            <a:spLocks noGrp="1"/>
          </p:cNvSpPr>
          <p:nvPr>
            <p:ph type="body" sz="quarter" idx="29" hasCustomPrompt="1"/>
          </p:nvPr>
        </p:nvSpPr>
        <p:spPr>
          <a:xfrm>
            <a:off x="158006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70" name="Espace réservé du texte 48">
            <a:extLst>
              <a:ext uri="{FF2B5EF4-FFF2-40B4-BE49-F238E27FC236}">
                <a16:creationId xmlns:a16="http://schemas.microsoft.com/office/drawing/2014/main" id="{C9938F8E-67A2-401C-882C-ED04C7E5224B}"/>
              </a:ext>
            </a:extLst>
          </p:cNvPr>
          <p:cNvSpPr>
            <a:spLocks noGrp="1"/>
          </p:cNvSpPr>
          <p:nvPr>
            <p:ph type="body" sz="quarter" idx="30" hasCustomPrompt="1"/>
          </p:nvPr>
        </p:nvSpPr>
        <p:spPr>
          <a:xfrm>
            <a:off x="567454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71" name="Espace réservé du texte 50">
            <a:extLst>
              <a:ext uri="{FF2B5EF4-FFF2-40B4-BE49-F238E27FC236}">
                <a16:creationId xmlns:a16="http://schemas.microsoft.com/office/drawing/2014/main" id="{E683DBE3-DCA5-4538-A253-E60ED2C4B621}"/>
              </a:ext>
            </a:extLst>
          </p:cNvPr>
          <p:cNvSpPr>
            <a:spLocks noGrp="1"/>
          </p:cNvSpPr>
          <p:nvPr>
            <p:ph type="body" sz="quarter" idx="31" hasCustomPrompt="1"/>
          </p:nvPr>
        </p:nvSpPr>
        <p:spPr>
          <a:xfrm>
            <a:off x="567454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72" name="Espace réservé du texte 48">
            <a:extLst>
              <a:ext uri="{FF2B5EF4-FFF2-40B4-BE49-F238E27FC236}">
                <a16:creationId xmlns:a16="http://schemas.microsoft.com/office/drawing/2014/main" id="{6F8B9E2C-BE06-4536-A348-4640A2DA1BFC}"/>
              </a:ext>
            </a:extLst>
          </p:cNvPr>
          <p:cNvSpPr>
            <a:spLocks noGrp="1"/>
          </p:cNvSpPr>
          <p:nvPr>
            <p:ph type="body" sz="quarter" idx="32" hasCustomPrompt="1"/>
          </p:nvPr>
        </p:nvSpPr>
        <p:spPr>
          <a:xfrm>
            <a:off x="9697900" y="5231920"/>
            <a:ext cx="2159000" cy="302186"/>
          </a:xfrm>
        </p:spPr>
        <p:txBody>
          <a:bodyPr rtlCol="0">
            <a:noAutofit/>
          </a:bodyPr>
          <a:lstStyle>
            <a:lvl1pPr marL="0" indent="0">
              <a:buNone/>
              <a:defRPr sz="1800" b="1">
                <a:solidFill>
                  <a:schemeClr val="accent3"/>
                </a:solidFill>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fr-FR" noProof="0"/>
              <a:t>CLIQUEZ POUR MODIFIER</a:t>
            </a:r>
          </a:p>
        </p:txBody>
      </p:sp>
      <p:sp>
        <p:nvSpPr>
          <p:cNvPr id="73" name="Espace réservé du texte 50">
            <a:extLst>
              <a:ext uri="{FF2B5EF4-FFF2-40B4-BE49-F238E27FC236}">
                <a16:creationId xmlns:a16="http://schemas.microsoft.com/office/drawing/2014/main" id="{B9A57CE7-FAE2-490F-A8F8-402B5F3A7443}"/>
              </a:ext>
            </a:extLst>
          </p:cNvPr>
          <p:cNvSpPr>
            <a:spLocks noGrp="1"/>
          </p:cNvSpPr>
          <p:nvPr>
            <p:ph type="body" sz="quarter" idx="33" hasCustomPrompt="1"/>
          </p:nvPr>
        </p:nvSpPr>
        <p:spPr>
          <a:xfrm>
            <a:off x="9697900" y="5566524"/>
            <a:ext cx="2179637" cy="706438"/>
          </a:xfrm>
        </p:spPr>
        <p:txBody>
          <a:bodyPr rtlCol="0">
            <a:noAutofit/>
          </a:bodyPr>
          <a:lstStyle>
            <a:lvl1pPr marL="0" indent="0">
              <a:lnSpc>
                <a:spcPct val="100000"/>
              </a:lnSpc>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fr-FR" noProof="0"/>
              <a:t>Cliquez pour modifier le masque</a:t>
            </a:r>
          </a:p>
        </p:txBody>
      </p:sp>
      <p:sp>
        <p:nvSpPr>
          <p:cNvPr id="2" name="Titre 1">
            <a:extLst>
              <a:ext uri="{FF2B5EF4-FFF2-40B4-BE49-F238E27FC236}">
                <a16:creationId xmlns:a16="http://schemas.microsoft.com/office/drawing/2014/main" id="{AA611859-7CC8-480B-BA0E-18BB16B30479}"/>
              </a:ext>
            </a:extLst>
          </p:cNvPr>
          <p:cNvSpPr>
            <a:spLocks noGrp="1"/>
          </p:cNvSpPr>
          <p:nvPr>
            <p:ph type="title"/>
          </p:nvPr>
        </p:nvSpPr>
        <p:spPr/>
        <p:txBody>
          <a:bodyPr rtlCol="0"/>
          <a:lstStyle/>
          <a:p>
            <a:pPr rtl="0"/>
            <a:r>
              <a:rPr lang="fr-FR" noProof="0"/>
              <a:t>Modifiez le style du titre</a:t>
            </a:r>
          </a:p>
        </p:txBody>
      </p:sp>
    </p:spTree>
    <p:extLst>
      <p:ext uri="{BB962C8B-B14F-4D97-AF65-F5344CB8AC3E}">
        <p14:creationId xmlns:p14="http://schemas.microsoft.com/office/powerpoint/2010/main" val="111913400"/>
      </p:ext>
    </p:extLst>
  </p:cSld>
  <p:clrMapOvr>
    <a:masterClrMapping/>
  </p:clrMapOvr>
  <p:extLst>
    <p:ext uri="{DCECCB84-F9BA-43D5-87BE-67443E8EF086}">
      <p15:sldGuideLst xmlns:p15="http://schemas.microsoft.com/office/powerpoint/2012/main">
        <p15:guide id="1" pos="2544" userDrawn="1">
          <p15:clr>
            <a:srgbClr val="FBAE40"/>
          </p15:clr>
        </p15:guide>
        <p15:guide id="2" pos="5112">
          <p15:clr>
            <a:srgbClr val="FBAE40"/>
          </p15:clr>
        </p15:guide>
        <p15:guide id="4" pos="5256">
          <p15:clr>
            <a:srgbClr val="5ACBF0"/>
          </p15:clr>
        </p15:guide>
        <p15:guide id="5" pos="4968" userDrawn="1">
          <p15:clr>
            <a:srgbClr val="5ACBF0"/>
          </p15:clr>
        </p15:guide>
        <p15:guide id="6" pos="2688" userDrawn="1">
          <p15:clr>
            <a:srgbClr val="5ACBF0"/>
          </p15:clr>
        </p15:guide>
        <p15:guide id="7" pos="2400" userDrawn="1">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13060104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35056626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11"/>
          </p:nvPr>
        </p:nvSpPr>
        <p:spPr/>
        <p:txBody>
          <a:bodyPr/>
          <a:lstStyle/>
          <a:p>
            <a:pPr rtl="0"/>
            <a:endParaRPr lang="fr-FR" noProof="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40472524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6" name="Footer Placeholder 5"/>
          <p:cNvSpPr>
            <a:spLocks noGrp="1"/>
          </p:cNvSpPr>
          <p:nvPr>
            <p:ph type="ftr" sz="quarter" idx="11"/>
          </p:nvPr>
        </p:nvSpPr>
        <p:spPr/>
        <p:txBody>
          <a:bodyPr/>
          <a:lstStyle/>
          <a:p>
            <a:pPr rtl="0"/>
            <a:endParaRPr lang="fr-FR" noProof="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34452545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8" name="Footer Placeholder 7"/>
          <p:cNvSpPr>
            <a:spLocks noGrp="1"/>
          </p:cNvSpPr>
          <p:nvPr>
            <p:ph type="ftr" sz="quarter" idx="11"/>
          </p:nvPr>
        </p:nvSpPr>
        <p:spPr/>
        <p:txBody>
          <a:bodyPr/>
          <a:lstStyle/>
          <a:p>
            <a:pPr rtl="0"/>
            <a:endParaRPr lang="fr-FR" noProof="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378442916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rtl="0"/>
            <a:fld id="{EFB4521E-21A5-4E33-8F38-19182780E024}" type="datetime1">
              <a:rPr lang="fr-FR" noProof="0" smtClean="0"/>
              <a:t>22/11/2023</a:t>
            </a:fld>
            <a:endParaRPr lang="fr-FR" noProof="0"/>
          </a:p>
        </p:txBody>
      </p:sp>
      <p:sp>
        <p:nvSpPr>
          <p:cNvPr id="4" name="Footer Placeholder 3"/>
          <p:cNvSpPr>
            <a:spLocks noGrp="1"/>
          </p:cNvSpPr>
          <p:nvPr>
            <p:ph type="ftr" sz="quarter" idx="11"/>
          </p:nvPr>
        </p:nvSpPr>
        <p:spPr/>
        <p:txBody>
          <a:bodyPr/>
          <a:lstStyle/>
          <a:p>
            <a:pPr rtl="0"/>
            <a:endParaRPr lang="fr-FR" noProof="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1684360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190B616-241D-4DFE-BC2F-C001ED77E825}"/>
              </a:ext>
            </a:extLst>
          </p:cNvPr>
          <p:cNvSpPr>
            <a:spLocks noGrp="1"/>
          </p:cNvSpPr>
          <p:nvPr>
            <p:ph type="title"/>
          </p:nvPr>
        </p:nvSpPr>
        <p:spPr>
          <a:xfrm>
            <a:off x="230124" y="457200"/>
            <a:ext cx="11731752" cy="630936"/>
          </a:xfrm>
          <a:prstGeom prst="rect">
            <a:avLst/>
          </a:prstGeom>
        </p:spPr>
        <p:txBody>
          <a:bodyPr vert="horz" lIns="91440" tIns="45720" rIns="91440" bIns="45720" rtlCol="0" anchor="t" anchorCtr="0">
            <a:noAutofit/>
          </a:bodyPr>
          <a:lstStyle/>
          <a:p>
            <a:pPr rtl="0"/>
            <a:r>
              <a:rPr lang="fr-FR" noProof="0"/>
              <a:t>CLIQUEZ POUR MODIFIER LE STYLE DU TITRE DE MASQUE</a:t>
            </a:r>
          </a:p>
        </p:txBody>
      </p:sp>
      <p:sp>
        <p:nvSpPr>
          <p:cNvPr id="3" name="Espace réservé du texte 2">
            <a:extLst>
              <a:ext uri="{FF2B5EF4-FFF2-40B4-BE49-F238E27FC236}">
                <a16:creationId xmlns:a16="http://schemas.microsoft.com/office/drawing/2014/main" id="{A8AE909E-CC4A-4E51-BC02-B893225D2B31}"/>
              </a:ext>
            </a:extLst>
          </p:cNvPr>
          <p:cNvSpPr>
            <a:spLocks noGrp="1"/>
          </p:cNvSpPr>
          <p:nvPr>
            <p:ph type="body" idx="1"/>
          </p:nvPr>
        </p:nvSpPr>
        <p:spPr>
          <a:xfrm>
            <a:off x="230124" y="1825625"/>
            <a:ext cx="11731752" cy="4351338"/>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a:extLst>
              <a:ext uri="{FF2B5EF4-FFF2-40B4-BE49-F238E27FC236}">
                <a16:creationId xmlns:a16="http://schemas.microsoft.com/office/drawing/2014/main" id="{743B6EE4-1695-4DD6-9758-84FFE963D6AE}"/>
              </a:ext>
            </a:extLst>
          </p:cNvPr>
          <p:cNvSpPr>
            <a:spLocks noGrp="1"/>
          </p:cNvSpPr>
          <p:nvPr>
            <p:ph type="dt" sz="half" idx="2"/>
          </p:nvPr>
        </p:nvSpPr>
        <p:spPr>
          <a:xfrm>
            <a:off x="23012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FB4521E-21A5-4E33-8F38-19182780E024}" type="datetime1">
              <a:rPr lang="fr-FR" noProof="0" smtClean="0"/>
              <a:t>22/11/2023</a:t>
            </a:fld>
            <a:endParaRPr lang="fr-FR" noProof="0"/>
          </a:p>
        </p:txBody>
      </p:sp>
      <p:sp>
        <p:nvSpPr>
          <p:cNvPr id="5" name="Espace réservé du pied de page 4">
            <a:extLst>
              <a:ext uri="{FF2B5EF4-FFF2-40B4-BE49-F238E27FC236}">
                <a16:creationId xmlns:a16="http://schemas.microsoft.com/office/drawing/2014/main" id="{7B43250D-A8F9-4682-AD84-FD37BCAA6297}"/>
              </a:ext>
            </a:extLst>
          </p:cNvPr>
          <p:cNvSpPr>
            <a:spLocks noGrp="1"/>
          </p:cNvSpPr>
          <p:nvPr>
            <p:ph type="ftr" sz="quarter" idx="3"/>
          </p:nvPr>
        </p:nvSpPr>
        <p:spPr>
          <a:xfrm>
            <a:off x="3129280" y="6356350"/>
            <a:ext cx="59334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r-FR" noProof="0"/>
          </a:p>
        </p:txBody>
      </p:sp>
      <p:sp>
        <p:nvSpPr>
          <p:cNvPr id="6" name="Espace réservé du numéro de diapositive 5">
            <a:extLst>
              <a:ext uri="{FF2B5EF4-FFF2-40B4-BE49-F238E27FC236}">
                <a16:creationId xmlns:a16="http://schemas.microsoft.com/office/drawing/2014/main" id="{C5E1A788-841D-41AB-A983-152B6532F723}"/>
              </a:ext>
            </a:extLst>
          </p:cNvPr>
          <p:cNvSpPr>
            <a:spLocks noGrp="1"/>
          </p:cNvSpPr>
          <p:nvPr>
            <p:ph type="sldNum" sz="quarter" idx="4"/>
          </p:nvPr>
        </p:nvSpPr>
        <p:spPr>
          <a:xfrm>
            <a:off x="921867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2056840760"/>
      </p:ext>
    </p:extLst>
  </p:cSld>
  <p:clrMap bg1="lt1" tx1="dk1" bg2="lt2" tx2="dk2" accent1="accent1" accent2="accent2" accent3="accent3" accent4="accent4" accent5="accent5" accent6="accent6" hlink="hlink" folHlink="folHlink"/>
  <p:sldLayoutIdLst>
    <p:sldLayoutId id="2147483665" r:id="rId1"/>
    <p:sldLayoutId id="2147483671" r:id="rId2"/>
    <p:sldLayoutId id="2147483670" r:id="rId3"/>
  </p:sldLayoutIdLst>
  <p:hf sldNum="0" hdr="0" ftr="0" dt="0"/>
  <p:txStyles>
    <p:titleStyle>
      <a:lvl1pPr algn="ctr" defTabSz="914400" rtl="0" eaLnBrk="1" latinLnBrk="0" hangingPunct="1">
        <a:lnSpc>
          <a:spcPct val="90000"/>
        </a:lnSpc>
        <a:spcBef>
          <a:spcPts val="1000"/>
        </a:spcBef>
        <a:buNone/>
        <a:defRPr sz="36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EFB4521E-21A5-4E33-8F38-19182780E024}" type="datetime1">
              <a:rPr lang="fr-FR" noProof="0" smtClean="0"/>
              <a:t>22/11/2023</a:t>
            </a:fld>
            <a:endParaRPr lang="fr-FR" noProof="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fr-FR" noProof="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rtl="0"/>
            <a:fld id="{F4DE3823-CC86-4AC6-95C0-DC3ECA80FD88}" type="slidenum">
              <a:rPr lang="fr-FR" noProof="0" smtClean="0"/>
              <a:t>‹N°›</a:t>
            </a:fld>
            <a:endParaRPr lang="fr-FR" noProof="0"/>
          </a:p>
        </p:txBody>
      </p:sp>
    </p:spTree>
    <p:extLst>
      <p:ext uri="{BB962C8B-B14F-4D97-AF65-F5344CB8AC3E}">
        <p14:creationId xmlns:p14="http://schemas.microsoft.com/office/powerpoint/2010/main" val="1107393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36433"/>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a:t>
            </a:fld>
            <a:endParaRPr lang="fr-FR" sz="1400" b="1" dirty="0"/>
          </a:p>
        </p:txBody>
      </p:sp>
      <p:pic>
        <p:nvPicPr>
          <p:cNvPr id="1026" name="Picture 2" descr="Image associÃ©e">
            <a:extLst>
              <a:ext uri="{FF2B5EF4-FFF2-40B4-BE49-F238E27FC236}">
                <a16:creationId xmlns:a16="http://schemas.microsoft.com/office/drawing/2014/main" id="{8CC49B0F-76CC-5ECF-1493-6F379DBA0C8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49273" y="161166"/>
            <a:ext cx="2730678" cy="5099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 name="ZoneTexte 46">
            <a:extLst>
              <a:ext uri="{FF2B5EF4-FFF2-40B4-BE49-F238E27FC236}">
                <a16:creationId xmlns:a16="http://schemas.microsoft.com/office/drawing/2014/main" id="{0B528C60-2341-E9A7-B6CE-0B9F234E754C}"/>
              </a:ext>
            </a:extLst>
          </p:cNvPr>
          <p:cNvSpPr txBox="1"/>
          <p:nvPr/>
        </p:nvSpPr>
        <p:spPr>
          <a:xfrm>
            <a:off x="1386140" y="95567"/>
            <a:ext cx="8598073" cy="2308324"/>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Les systèmes de management dans les filières oléicoles</a:t>
            </a:r>
          </a:p>
          <a:p>
            <a:pPr algn="ctr"/>
            <a:r>
              <a:rPr lang="fr-FR" sz="4800" b="1" dirty="0">
                <a:ln>
                  <a:solidFill>
                    <a:schemeClr val="tx1"/>
                  </a:solidFill>
                </a:ln>
                <a:solidFill>
                  <a:schemeClr val="accent3"/>
                </a:solidFill>
              </a:rPr>
              <a:t>bonnes pratiques et innovations</a:t>
            </a:r>
          </a:p>
        </p:txBody>
      </p:sp>
      <p:sp>
        <p:nvSpPr>
          <p:cNvPr id="48" name="ZoneTexte 47">
            <a:extLst>
              <a:ext uri="{FF2B5EF4-FFF2-40B4-BE49-F238E27FC236}">
                <a16:creationId xmlns:a16="http://schemas.microsoft.com/office/drawing/2014/main" id="{19A19EE0-119E-F96F-E55E-ABFACD66BD1B}"/>
              </a:ext>
            </a:extLst>
          </p:cNvPr>
          <p:cNvSpPr txBox="1"/>
          <p:nvPr/>
        </p:nvSpPr>
        <p:spPr>
          <a:xfrm>
            <a:off x="3240746" y="3050137"/>
            <a:ext cx="4253921" cy="646331"/>
          </a:xfrm>
          <a:prstGeom prst="rect">
            <a:avLst/>
          </a:prstGeom>
          <a:noFill/>
        </p:spPr>
        <p:txBody>
          <a:bodyPr wrap="none" rtlCol="0">
            <a:spAutoFit/>
          </a:bodyPr>
          <a:lstStyle/>
          <a:p>
            <a:pPr algn="ctr"/>
            <a:r>
              <a:rPr lang="fr-FR" b="1" dirty="0"/>
              <a:t>Présenté par : </a:t>
            </a:r>
            <a:r>
              <a:rPr lang="fr-FR" b="1" dirty="0" err="1"/>
              <a:t>Ing</a:t>
            </a:r>
            <a:r>
              <a:rPr lang="fr-FR" b="1" dirty="0"/>
              <a:t>. Redouane MATLAYA </a:t>
            </a:r>
          </a:p>
          <a:p>
            <a:pPr algn="ctr"/>
            <a:r>
              <a:rPr lang="fr-FR" b="1" dirty="0"/>
              <a:t>Tunis – 24/11/2023</a:t>
            </a:r>
          </a:p>
        </p:txBody>
      </p:sp>
      <p:pic>
        <p:nvPicPr>
          <p:cNvPr id="49" name="Image 48">
            <a:extLst>
              <a:ext uri="{FF2B5EF4-FFF2-40B4-BE49-F238E27FC236}">
                <a16:creationId xmlns:a16="http://schemas.microsoft.com/office/drawing/2014/main" id="{F14BF33D-D3D0-D5FA-011A-AFFF5C3EE961}"/>
              </a:ext>
            </a:extLst>
          </p:cNvPr>
          <p:cNvPicPr>
            <a:picLocks noChangeAspect="1"/>
          </p:cNvPicPr>
          <p:nvPr/>
        </p:nvPicPr>
        <p:blipFill>
          <a:blip r:embed="rId5"/>
          <a:stretch>
            <a:fillRect/>
          </a:stretch>
        </p:blipFill>
        <p:spPr>
          <a:xfrm>
            <a:off x="1386140" y="4486050"/>
            <a:ext cx="2300259" cy="1080000"/>
          </a:xfrm>
          <a:prstGeom prst="rect">
            <a:avLst/>
          </a:prstGeom>
          <a:ln>
            <a:noFill/>
          </a:ln>
          <a:effectLst>
            <a:softEdge rad="112500"/>
          </a:effectLst>
        </p:spPr>
      </p:pic>
      <p:pic>
        <p:nvPicPr>
          <p:cNvPr id="1030" name="Picture 6" descr="Définition GBPH: Guide Bonnes Pratiques d'Hygiène | nelinkia.com">
            <a:extLst>
              <a:ext uri="{FF2B5EF4-FFF2-40B4-BE49-F238E27FC236}">
                <a16:creationId xmlns:a16="http://schemas.microsoft.com/office/drawing/2014/main" id="{F8E16027-7B90-DBB9-322A-0A4D436B4C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9761" y="4486050"/>
            <a:ext cx="1946588"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Qu'est-ce que l'innovation ?">
            <a:extLst>
              <a:ext uri="{FF2B5EF4-FFF2-40B4-BE49-F238E27FC236}">
                <a16:creationId xmlns:a16="http://schemas.microsoft.com/office/drawing/2014/main" id="{C7C719B4-D04E-E203-A613-2B99762078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7032" y="4486050"/>
            <a:ext cx="1928571" cy="108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3203B7BE-3180-ED93-6984-AAF8435D34E7}"/>
              </a:ext>
            </a:extLst>
          </p:cNvPr>
          <p:cNvPicPr>
            <a:picLocks noChangeAspect="1" noChangeArrowheads="1"/>
          </p:cNvPicPr>
          <p:nvPr/>
        </p:nvPicPr>
        <p:blipFill>
          <a:blip r:embed="rId8">
            <a:clrChange>
              <a:clrFrom>
                <a:srgbClr val="FEFEFE"/>
              </a:clrFrom>
              <a:clrTo>
                <a:srgbClr val="FEFEFE">
                  <a:alpha val="0"/>
                </a:srgbClr>
              </a:clrTo>
            </a:clrChange>
            <a:extLst>
              <a:ext uri="{BEBA8EAE-BF5A-486C-A8C5-ECC9F3942E4B}">
                <a14:imgProps xmlns:a14="http://schemas.microsoft.com/office/drawing/2010/main">
                  <a14:imgLayer r:embed="rId9">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2663" y="161166"/>
            <a:ext cx="1457325" cy="2208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in">
                <a:solidFill>
                  <a:srgbClr val="F2F2F2"/>
                </a:solidFill>
                <a:miter lim="800000"/>
                <a:headEnd/>
                <a:tailEnd/>
              </a14:hiddenLine>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spTree>
    <p:extLst>
      <p:ext uri="{BB962C8B-B14F-4D97-AF65-F5344CB8AC3E}">
        <p14:creationId xmlns:p14="http://schemas.microsoft.com/office/powerpoint/2010/main" val="4230622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10</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 définition (ISO 22005)</a:t>
            </a:r>
          </a:p>
        </p:txBody>
      </p:sp>
      <p:sp>
        <p:nvSpPr>
          <p:cNvPr id="5" name="ZoneTexte 4">
            <a:extLst>
              <a:ext uri="{FF2B5EF4-FFF2-40B4-BE49-F238E27FC236}">
                <a16:creationId xmlns:a16="http://schemas.microsoft.com/office/drawing/2014/main" id="{8A4EDC7D-A5FA-057C-5A4F-F1FF9E3F1CDA}"/>
              </a:ext>
            </a:extLst>
          </p:cNvPr>
          <p:cNvSpPr txBox="1"/>
          <p:nvPr/>
        </p:nvSpPr>
        <p:spPr>
          <a:xfrm>
            <a:off x="1072056" y="1603606"/>
            <a:ext cx="10936442" cy="1200329"/>
          </a:xfrm>
          <a:prstGeom prst="rect">
            <a:avLst/>
          </a:prstGeom>
          <a:noFill/>
        </p:spPr>
        <p:txBody>
          <a:bodyPr wrap="square">
            <a:spAutoFit/>
          </a:bodyPr>
          <a:lstStyle/>
          <a:p>
            <a:pPr algn="just"/>
            <a:r>
              <a:rPr lang="fr-FR" sz="2400" b="1" u="sng" dirty="0">
                <a:solidFill>
                  <a:srgbClr val="FF0000"/>
                </a:solidFill>
              </a:rPr>
              <a:t>Traçabilité</a:t>
            </a:r>
          </a:p>
          <a:p>
            <a:pPr algn="just"/>
            <a:r>
              <a:rPr lang="fr-FR" sz="2400" dirty="0"/>
              <a:t>Capacité à suivre le trajet d'un aliment à travers les étapes précises de production, de traitement et de distribution</a:t>
            </a:r>
          </a:p>
        </p:txBody>
      </p:sp>
      <p:sp>
        <p:nvSpPr>
          <p:cNvPr id="7" name="ZoneTexte 6">
            <a:extLst>
              <a:ext uri="{FF2B5EF4-FFF2-40B4-BE49-F238E27FC236}">
                <a16:creationId xmlns:a16="http://schemas.microsoft.com/office/drawing/2014/main" id="{ACA56E34-0CE2-A11A-0112-66165F1E7C8A}"/>
              </a:ext>
            </a:extLst>
          </p:cNvPr>
          <p:cNvSpPr txBox="1"/>
          <p:nvPr/>
        </p:nvSpPr>
        <p:spPr>
          <a:xfrm>
            <a:off x="1072056" y="3500641"/>
            <a:ext cx="10936440" cy="1569660"/>
          </a:xfrm>
          <a:prstGeom prst="rect">
            <a:avLst/>
          </a:prstGeom>
          <a:noFill/>
        </p:spPr>
        <p:txBody>
          <a:bodyPr wrap="square">
            <a:spAutoFit/>
          </a:bodyPr>
          <a:lstStyle/>
          <a:p>
            <a:pPr algn="just"/>
            <a:r>
              <a:rPr lang="fr-FR" sz="2400" b="1" u="sng" dirty="0">
                <a:solidFill>
                  <a:srgbClr val="FF0000"/>
                </a:solidFill>
              </a:rPr>
              <a:t>Système de traçabilité</a:t>
            </a:r>
          </a:p>
          <a:p>
            <a:pPr algn="just"/>
            <a:r>
              <a:rPr lang="fr-FR" sz="2400" dirty="0"/>
              <a:t>totalité des données et des opérations permettant de conserver l'information souhaitée concernant un produit et ses composants sur une partie ou sur l'ensemble de sa chaîne de production et d'utilisation</a:t>
            </a:r>
          </a:p>
        </p:txBody>
      </p:sp>
    </p:spTree>
    <p:extLst>
      <p:ext uri="{BB962C8B-B14F-4D97-AF65-F5344CB8AC3E}">
        <p14:creationId xmlns:p14="http://schemas.microsoft.com/office/powerpoint/2010/main" val="38024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11</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95567"/>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Système de traçabilité : Principes</a:t>
            </a:r>
          </a:p>
        </p:txBody>
      </p:sp>
      <p:sp>
        <p:nvSpPr>
          <p:cNvPr id="4" name="ZoneTexte 3">
            <a:extLst>
              <a:ext uri="{FF2B5EF4-FFF2-40B4-BE49-F238E27FC236}">
                <a16:creationId xmlns:a16="http://schemas.microsoft.com/office/drawing/2014/main" id="{8F69739B-5A44-53CE-BC6F-9DA236AE730F}"/>
              </a:ext>
            </a:extLst>
          </p:cNvPr>
          <p:cNvSpPr txBox="1"/>
          <p:nvPr/>
        </p:nvSpPr>
        <p:spPr>
          <a:xfrm>
            <a:off x="1625859" y="1177314"/>
            <a:ext cx="10130712" cy="3918189"/>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fr-FR" sz="2400" dirty="0"/>
              <a:t>vérifiables,</a:t>
            </a:r>
          </a:p>
          <a:p>
            <a:pPr marL="285750" indent="-285750">
              <a:lnSpc>
                <a:spcPct val="150000"/>
              </a:lnSpc>
              <a:buFont typeface="Wingdings" panose="05000000000000000000" pitchFamily="2" charset="2"/>
              <a:buChar char="ü"/>
            </a:pPr>
            <a:r>
              <a:rPr lang="fr-FR" sz="2400" dirty="0"/>
              <a:t>appliqués de manière cohérente et équitable,</a:t>
            </a:r>
          </a:p>
          <a:p>
            <a:pPr marL="285750" indent="-285750">
              <a:lnSpc>
                <a:spcPct val="150000"/>
              </a:lnSpc>
              <a:buFont typeface="Wingdings" panose="05000000000000000000" pitchFamily="2" charset="2"/>
              <a:buChar char="ü"/>
            </a:pPr>
            <a:r>
              <a:rPr lang="fr-FR" sz="2400" dirty="0"/>
              <a:t>orientés résultats,</a:t>
            </a:r>
          </a:p>
          <a:p>
            <a:pPr marL="285750" indent="-285750">
              <a:lnSpc>
                <a:spcPct val="150000"/>
              </a:lnSpc>
              <a:buFont typeface="Wingdings" panose="05000000000000000000" pitchFamily="2" charset="2"/>
              <a:buChar char="ü"/>
            </a:pPr>
            <a:r>
              <a:rPr lang="fr-FR" sz="2400" dirty="0"/>
              <a:t>rentables,</a:t>
            </a:r>
          </a:p>
          <a:p>
            <a:pPr marL="285750" indent="-285750">
              <a:lnSpc>
                <a:spcPct val="150000"/>
              </a:lnSpc>
              <a:buFont typeface="Wingdings" panose="05000000000000000000" pitchFamily="2" charset="2"/>
              <a:buChar char="ü"/>
            </a:pPr>
            <a:r>
              <a:rPr lang="fr-FR" sz="2400" dirty="0"/>
              <a:t>pratiques à appliquer,</a:t>
            </a:r>
          </a:p>
          <a:p>
            <a:pPr marL="285750" indent="-285750">
              <a:lnSpc>
                <a:spcPct val="150000"/>
              </a:lnSpc>
              <a:buFont typeface="Wingdings" panose="05000000000000000000" pitchFamily="2" charset="2"/>
              <a:buChar char="ü"/>
            </a:pPr>
            <a:r>
              <a:rPr lang="fr-FR" sz="2400" dirty="0"/>
              <a:t>conformes aux réglementations ou dispositions applicables, et</a:t>
            </a:r>
          </a:p>
          <a:p>
            <a:pPr marL="285750" indent="-285750">
              <a:lnSpc>
                <a:spcPct val="150000"/>
              </a:lnSpc>
              <a:buFont typeface="Wingdings" panose="05000000000000000000" pitchFamily="2" charset="2"/>
              <a:buChar char="ü"/>
            </a:pPr>
            <a:r>
              <a:rPr lang="fr-FR" sz="2400" dirty="0"/>
              <a:t>conformes aux exigences de précision définies.</a:t>
            </a:r>
          </a:p>
        </p:txBody>
      </p:sp>
    </p:spTree>
    <p:extLst>
      <p:ext uri="{BB962C8B-B14F-4D97-AF65-F5344CB8AC3E}">
        <p14:creationId xmlns:p14="http://schemas.microsoft.com/office/powerpoint/2010/main" val="253748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12</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95567"/>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Sys. de traçabilité : Étapes de la conception</a:t>
            </a:r>
          </a:p>
        </p:txBody>
      </p:sp>
      <p:graphicFrame>
        <p:nvGraphicFramePr>
          <p:cNvPr id="6" name="Tableau 5">
            <a:extLst>
              <a:ext uri="{FF2B5EF4-FFF2-40B4-BE49-F238E27FC236}">
                <a16:creationId xmlns:a16="http://schemas.microsoft.com/office/drawing/2014/main" id="{9A8018CE-16AD-42DB-6BFC-69F395FD7100}"/>
              </a:ext>
            </a:extLst>
          </p:cNvPr>
          <p:cNvGraphicFramePr>
            <a:graphicFrameLocks noGrp="1"/>
          </p:cNvGraphicFramePr>
          <p:nvPr>
            <p:extLst>
              <p:ext uri="{D42A27DB-BD31-4B8C-83A1-F6EECF244321}">
                <p14:modId xmlns:p14="http://schemas.microsoft.com/office/powerpoint/2010/main" val="4013639893"/>
              </p:ext>
            </p:extLst>
          </p:nvPr>
        </p:nvGraphicFramePr>
        <p:xfrm>
          <a:off x="657862" y="1278200"/>
          <a:ext cx="11167669" cy="4243151"/>
        </p:xfrm>
        <a:graphic>
          <a:graphicData uri="http://schemas.openxmlformats.org/drawingml/2006/table">
            <a:tbl>
              <a:tblPr firstRow="1" bandRow="1">
                <a:tableStyleId>{5C22544A-7EE6-4342-B048-85BDC9FD1C3A}</a:tableStyleId>
              </a:tblPr>
              <a:tblGrid>
                <a:gridCol w="483182">
                  <a:extLst>
                    <a:ext uri="{9D8B030D-6E8A-4147-A177-3AD203B41FA5}">
                      <a16:colId xmlns:a16="http://schemas.microsoft.com/office/drawing/2014/main" val="3780633931"/>
                    </a:ext>
                  </a:extLst>
                </a:gridCol>
                <a:gridCol w="3371756">
                  <a:extLst>
                    <a:ext uri="{9D8B030D-6E8A-4147-A177-3AD203B41FA5}">
                      <a16:colId xmlns:a16="http://schemas.microsoft.com/office/drawing/2014/main" val="3405095566"/>
                    </a:ext>
                  </a:extLst>
                </a:gridCol>
                <a:gridCol w="7312731">
                  <a:extLst>
                    <a:ext uri="{9D8B030D-6E8A-4147-A177-3AD203B41FA5}">
                      <a16:colId xmlns:a16="http://schemas.microsoft.com/office/drawing/2014/main" val="395671746"/>
                    </a:ext>
                  </a:extLst>
                </a:gridCol>
              </a:tblGrid>
              <a:tr h="793196">
                <a:tc>
                  <a:txBody>
                    <a:bodyPr/>
                    <a:lstStyle/>
                    <a:p>
                      <a:pPr marL="0" indent="0" algn="ctr">
                        <a:lnSpc>
                          <a:spcPct val="150000"/>
                        </a:lnSpc>
                        <a:buFont typeface="Wingdings" panose="05000000000000000000" pitchFamily="2" charset="2"/>
                        <a:buNone/>
                      </a:pPr>
                      <a:r>
                        <a:rPr lang="fr-FR" dirty="0"/>
                        <a:t>N°</a:t>
                      </a:r>
                    </a:p>
                  </a:txBody>
                  <a:tcPr anchor="ctr"/>
                </a:tc>
                <a:tc>
                  <a:txBody>
                    <a:bodyPr/>
                    <a:lstStyle/>
                    <a:p>
                      <a:pPr marL="0" marR="0" lvl="0" indent="0" algn="ctr"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sz="1800" b="1" kern="1200" dirty="0">
                          <a:solidFill>
                            <a:schemeClr val="lt1"/>
                          </a:solidFill>
                          <a:latin typeface="+mn-lt"/>
                          <a:ea typeface="+mn-ea"/>
                          <a:cs typeface="+mn-cs"/>
                        </a:rPr>
                        <a:t>Etape</a:t>
                      </a:r>
                    </a:p>
                  </a:txBody>
                  <a:tcPr anchor="ctr"/>
                </a:tc>
                <a:tc>
                  <a:txBody>
                    <a:bodyPr/>
                    <a:lstStyle/>
                    <a:p>
                      <a:pPr marL="0" indent="0" algn="ctr">
                        <a:lnSpc>
                          <a:spcPct val="150000"/>
                        </a:lnSpc>
                        <a:buFont typeface="Wingdings" panose="05000000000000000000" pitchFamily="2" charset="2"/>
                        <a:buNone/>
                      </a:pPr>
                      <a:r>
                        <a:rPr lang="fr-FR" dirty="0"/>
                        <a:t>Exigences</a:t>
                      </a:r>
                    </a:p>
                  </a:txBody>
                  <a:tcPr anchor="ctr"/>
                </a:tc>
                <a:extLst>
                  <a:ext uri="{0D108BD9-81ED-4DB2-BD59-A6C34878D82A}">
                    <a16:rowId xmlns:a16="http://schemas.microsoft.com/office/drawing/2014/main" val="2744724711"/>
                  </a:ext>
                </a:extLst>
              </a:tr>
              <a:tr h="370840">
                <a:tc>
                  <a:txBody>
                    <a:bodyPr/>
                    <a:lstStyle/>
                    <a:p>
                      <a:pPr marL="0" indent="0">
                        <a:lnSpc>
                          <a:spcPct val="150000"/>
                        </a:lnSpc>
                        <a:buFont typeface="Wingdings" panose="05000000000000000000" pitchFamily="2" charset="2"/>
                        <a:buNone/>
                      </a:pPr>
                      <a:r>
                        <a:rPr lang="fr-FR" b="0" dirty="0">
                          <a:solidFill>
                            <a:schemeClr val="tx1"/>
                          </a:solidFill>
                        </a:rPr>
                        <a:t>1</a:t>
                      </a:r>
                    </a:p>
                  </a:txBody>
                  <a:tcPr/>
                </a:tc>
                <a:tc>
                  <a:txBody>
                    <a:bodyPr/>
                    <a:lstStyle/>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sz="1800" b="0" kern="1200" dirty="0">
                          <a:solidFill>
                            <a:schemeClr val="tx1"/>
                          </a:solidFill>
                          <a:latin typeface="+mn-lt"/>
                          <a:ea typeface="+mn-ea"/>
                          <a:cs typeface="+mn-cs"/>
                        </a:rPr>
                        <a:t>Positionnement dans la chaîne alimentaire</a:t>
                      </a:r>
                    </a:p>
                  </a:txBody>
                  <a:tcPr/>
                </a:tc>
                <a:tc>
                  <a:txBody>
                    <a:bodyPr/>
                    <a:lstStyle/>
                    <a:p>
                      <a:pPr marL="285750" indent="-285750">
                        <a:lnSpc>
                          <a:spcPct val="150000"/>
                        </a:lnSpc>
                        <a:buFont typeface="Wingdings" panose="05000000000000000000" pitchFamily="2" charset="2"/>
                        <a:buChar char="Ø"/>
                      </a:pPr>
                      <a:r>
                        <a:rPr lang="fr-FR" b="0" dirty="0">
                          <a:solidFill>
                            <a:schemeClr val="tx1"/>
                          </a:solidFill>
                        </a:rPr>
                        <a:t>Identifier ses fournisseurs</a:t>
                      </a:r>
                    </a:p>
                    <a:p>
                      <a:pPr marL="285750" indent="-285750">
                        <a:lnSpc>
                          <a:spcPct val="150000"/>
                        </a:lnSpc>
                        <a:buFont typeface="Wingdings" panose="05000000000000000000" pitchFamily="2" charset="2"/>
                        <a:buChar char="Ø"/>
                      </a:pPr>
                      <a:r>
                        <a:rPr lang="fr-FR" b="0" dirty="0">
                          <a:solidFill>
                            <a:schemeClr val="tx1"/>
                          </a:solidFill>
                        </a:rPr>
                        <a:t>Identifier ses Clients</a:t>
                      </a:r>
                    </a:p>
                  </a:txBody>
                  <a:tcPr/>
                </a:tc>
                <a:extLst>
                  <a:ext uri="{0D108BD9-81ED-4DB2-BD59-A6C34878D82A}">
                    <a16:rowId xmlns:a16="http://schemas.microsoft.com/office/drawing/2014/main" val="2094739791"/>
                  </a:ext>
                </a:extLst>
              </a:tr>
              <a:tr h="370840">
                <a:tc>
                  <a:txBody>
                    <a:bodyPr/>
                    <a:lstStyle/>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b="0" dirty="0">
                          <a:solidFill>
                            <a:schemeClr val="tx1"/>
                          </a:solidFill>
                        </a:rPr>
                        <a:t>2</a:t>
                      </a:r>
                    </a:p>
                  </a:txBody>
                  <a:tcPr/>
                </a:tc>
                <a:tc>
                  <a:txBody>
                    <a:bodyPr/>
                    <a:lstStyle/>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b="0" dirty="0">
                          <a:solidFill>
                            <a:schemeClr val="tx1"/>
                          </a:solidFill>
                        </a:rPr>
                        <a:t>Flux de matières</a:t>
                      </a:r>
                    </a:p>
                  </a:txBody>
                  <a:tcPr/>
                </a:tc>
                <a:tc>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lang="fr-FR" b="0" dirty="0">
                          <a:solidFill>
                            <a:schemeClr val="tx1"/>
                          </a:solidFill>
                        </a:rPr>
                        <a:t>Définir et consigner d’une manière documenté le flux de matières sous son contrôle de manière à atteindre les objectifs du système de traçabilité</a:t>
                      </a:r>
                    </a:p>
                  </a:txBody>
                  <a:tcPr/>
                </a:tc>
                <a:extLst>
                  <a:ext uri="{0D108BD9-81ED-4DB2-BD59-A6C34878D82A}">
                    <a16:rowId xmlns:a16="http://schemas.microsoft.com/office/drawing/2014/main" val="2338031618"/>
                  </a:ext>
                </a:extLst>
              </a:tr>
              <a:tr h="370840">
                <a:tc>
                  <a:txBody>
                    <a:bodyPr/>
                    <a:lstStyle/>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b="0" dirty="0">
                          <a:solidFill>
                            <a:schemeClr val="tx1"/>
                          </a:solidFill>
                        </a:rPr>
                        <a:t>3</a:t>
                      </a:r>
                    </a:p>
                  </a:txBody>
                  <a:tcPr/>
                </a:tc>
                <a:tc>
                  <a:txBody>
                    <a:bodyPr/>
                    <a:lstStyle/>
                    <a:p>
                      <a:pPr marL="0" marR="0" lvl="0" indent="0" algn="l" defTabSz="457200" rtl="0" eaLnBrk="1" fontAlgn="auto" latinLnBrk="0" hangingPunct="1">
                        <a:lnSpc>
                          <a:spcPct val="150000"/>
                        </a:lnSpc>
                        <a:spcBef>
                          <a:spcPts val="0"/>
                        </a:spcBef>
                        <a:spcAft>
                          <a:spcPts val="0"/>
                        </a:spcAft>
                        <a:buClrTx/>
                        <a:buSzTx/>
                        <a:buFont typeface="Wingdings" panose="05000000000000000000" pitchFamily="2" charset="2"/>
                        <a:buNone/>
                        <a:tabLst/>
                        <a:defRPr/>
                      </a:pPr>
                      <a:r>
                        <a:rPr lang="fr-FR" b="0" dirty="0">
                          <a:solidFill>
                            <a:schemeClr val="tx1"/>
                          </a:solidFill>
                        </a:rPr>
                        <a:t>Exigences en matière d'informations</a:t>
                      </a:r>
                    </a:p>
                  </a:txBody>
                  <a:tcPr/>
                </a:tc>
                <a:tc>
                  <a:txBody>
                    <a:bodyPr/>
                    <a:lstStyle/>
                    <a:p>
                      <a:pPr>
                        <a:lnSpc>
                          <a:spcPct val="150000"/>
                        </a:lnSpc>
                      </a:pPr>
                      <a:r>
                        <a:rPr lang="fr-FR" b="0" dirty="0">
                          <a:solidFill>
                            <a:schemeClr val="tx1"/>
                          </a:solidFill>
                        </a:rPr>
                        <a:t>Définir les informations </a:t>
                      </a:r>
                    </a:p>
                    <a:p>
                      <a:pPr marL="285750" indent="-285750">
                        <a:lnSpc>
                          <a:spcPct val="150000"/>
                        </a:lnSpc>
                        <a:buFont typeface="Wingdings" panose="05000000000000000000" pitchFamily="2" charset="2"/>
                        <a:buChar char="Ø"/>
                      </a:pPr>
                      <a:r>
                        <a:rPr lang="fr-FR" b="0" dirty="0">
                          <a:solidFill>
                            <a:schemeClr val="tx1"/>
                          </a:solidFill>
                        </a:rPr>
                        <a:t>qu'il doit obtenir de ses fournisseurs, </a:t>
                      </a:r>
                    </a:p>
                    <a:p>
                      <a:pPr marL="285750" indent="-285750">
                        <a:lnSpc>
                          <a:spcPct val="150000"/>
                        </a:lnSpc>
                        <a:buFont typeface="Wingdings" panose="05000000000000000000" pitchFamily="2" charset="2"/>
                        <a:buChar char="Ø"/>
                      </a:pPr>
                      <a:r>
                        <a:rPr lang="fr-FR" b="0" dirty="0">
                          <a:solidFill>
                            <a:schemeClr val="tx1"/>
                          </a:solidFill>
                        </a:rPr>
                        <a:t>qu'il doit recueillir concernant le produit et l'historique du processus, et </a:t>
                      </a:r>
                    </a:p>
                    <a:p>
                      <a:pPr marL="285750" indent="-285750">
                        <a:lnSpc>
                          <a:spcPct val="150000"/>
                        </a:lnSpc>
                        <a:buFont typeface="Wingdings" panose="05000000000000000000" pitchFamily="2" charset="2"/>
                        <a:buChar char="Ø"/>
                      </a:pPr>
                      <a:r>
                        <a:rPr lang="fr-FR" b="0" dirty="0">
                          <a:solidFill>
                            <a:schemeClr val="tx1"/>
                          </a:solidFill>
                        </a:rPr>
                        <a:t>qu'il doit fournir à ses clients et/ou</a:t>
                      </a:r>
                    </a:p>
                  </a:txBody>
                  <a:tcPr/>
                </a:tc>
                <a:extLst>
                  <a:ext uri="{0D108BD9-81ED-4DB2-BD59-A6C34878D82A}">
                    <a16:rowId xmlns:a16="http://schemas.microsoft.com/office/drawing/2014/main" val="2199831000"/>
                  </a:ext>
                </a:extLst>
              </a:tr>
            </a:tbl>
          </a:graphicData>
        </a:graphic>
      </p:graphicFrame>
    </p:spTree>
    <p:extLst>
      <p:ext uri="{BB962C8B-B14F-4D97-AF65-F5344CB8AC3E}">
        <p14:creationId xmlns:p14="http://schemas.microsoft.com/office/powerpoint/2010/main" val="3529027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13</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matière : cas d’une huilerie</a:t>
            </a:r>
          </a:p>
        </p:txBody>
      </p:sp>
      <p:sp>
        <p:nvSpPr>
          <p:cNvPr id="5" name="ZoneTexte 4">
            <a:extLst>
              <a:ext uri="{FF2B5EF4-FFF2-40B4-BE49-F238E27FC236}">
                <a16:creationId xmlns:a16="http://schemas.microsoft.com/office/drawing/2014/main" id="{ED91E050-CEE8-9CA7-7450-B18B6DBE1C1A}"/>
              </a:ext>
            </a:extLst>
          </p:cNvPr>
          <p:cNvSpPr txBox="1"/>
          <p:nvPr/>
        </p:nvSpPr>
        <p:spPr>
          <a:xfrm>
            <a:off x="4575722" y="839549"/>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1 - Réception des olives</a:t>
            </a:r>
          </a:p>
        </p:txBody>
      </p:sp>
      <p:sp>
        <p:nvSpPr>
          <p:cNvPr id="6" name="ZoneTexte 5">
            <a:extLst>
              <a:ext uri="{FF2B5EF4-FFF2-40B4-BE49-F238E27FC236}">
                <a16:creationId xmlns:a16="http://schemas.microsoft.com/office/drawing/2014/main" id="{9931240E-251D-1235-E379-DE1B64660D42}"/>
              </a:ext>
            </a:extLst>
          </p:cNvPr>
          <p:cNvSpPr txBox="1"/>
          <p:nvPr/>
        </p:nvSpPr>
        <p:spPr>
          <a:xfrm>
            <a:off x="4575722" y="1400572"/>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2- Stockage des olives</a:t>
            </a:r>
          </a:p>
        </p:txBody>
      </p:sp>
      <p:sp>
        <p:nvSpPr>
          <p:cNvPr id="7" name="ZoneTexte 6">
            <a:extLst>
              <a:ext uri="{FF2B5EF4-FFF2-40B4-BE49-F238E27FC236}">
                <a16:creationId xmlns:a16="http://schemas.microsoft.com/office/drawing/2014/main" id="{37BDA520-79F1-0F92-7F37-FD05A8E3891D}"/>
              </a:ext>
            </a:extLst>
          </p:cNvPr>
          <p:cNvSpPr txBox="1"/>
          <p:nvPr/>
        </p:nvSpPr>
        <p:spPr>
          <a:xfrm>
            <a:off x="4575722" y="1978105"/>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3- Effeuillage</a:t>
            </a:r>
          </a:p>
        </p:txBody>
      </p:sp>
      <p:sp>
        <p:nvSpPr>
          <p:cNvPr id="9" name="ZoneTexte 8">
            <a:extLst>
              <a:ext uri="{FF2B5EF4-FFF2-40B4-BE49-F238E27FC236}">
                <a16:creationId xmlns:a16="http://schemas.microsoft.com/office/drawing/2014/main" id="{641A2663-D241-5298-94CD-96B577BE9E45}"/>
              </a:ext>
            </a:extLst>
          </p:cNvPr>
          <p:cNvSpPr txBox="1"/>
          <p:nvPr/>
        </p:nvSpPr>
        <p:spPr>
          <a:xfrm>
            <a:off x="4575722" y="2539128"/>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4- Lavage</a:t>
            </a:r>
          </a:p>
        </p:txBody>
      </p:sp>
      <p:sp>
        <p:nvSpPr>
          <p:cNvPr id="10" name="ZoneTexte 9">
            <a:extLst>
              <a:ext uri="{FF2B5EF4-FFF2-40B4-BE49-F238E27FC236}">
                <a16:creationId xmlns:a16="http://schemas.microsoft.com/office/drawing/2014/main" id="{C175FB3A-78BA-575E-EA68-69B20F2F19EB}"/>
              </a:ext>
            </a:extLst>
          </p:cNvPr>
          <p:cNvSpPr txBox="1"/>
          <p:nvPr/>
        </p:nvSpPr>
        <p:spPr>
          <a:xfrm>
            <a:off x="4575722" y="3095284"/>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5- Broyage</a:t>
            </a:r>
          </a:p>
        </p:txBody>
      </p:sp>
      <p:sp>
        <p:nvSpPr>
          <p:cNvPr id="11" name="ZoneTexte 10">
            <a:extLst>
              <a:ext uri="{FF2B5EF4-FFF2-40B4-BE49-F238E27FC236}">
                <a16:creationId xmlns:a16="http://schemas.microsoft.com/office/drawing/2014/main" id="{55A32D75-3CD8-FC0F-0D85-D39CD1479F37}"/>
              </a:ext>
            </a:extLst>
          </p:cNvPr>
          <p:cNvSpPr txBox="1"/>
          <p:nvPr/>
        </p:nvSpPr>
        <p:spPr>
          <a:xfrm>
            <a:off x="4575722" y="3656307"/>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6- Malaxage</a:t>
            </a:r>
          </a:p>
        </p:txBody>
      </p:sp>
      <p:sp>
        <p:nvSpPr>
          <p:cNvPr id="12" name="ZoneTexte 11">
            <a:extLst>
              <a:ext uri="{FF2B5EF4-FFF2-40B4-BE49-F238E27FC236}">
                <a16:creationId xmlns:a16="http://schemas.microsoft.com/office/drawing/2014/main" id="{3FB9264F-22A2-2C62-9F52-D3AC43A061C4}"/>
              </a:ext>
            </a:extLst>
          </p:cNvPr>
          <p:cNvSpPr txBox="1"/>
          <p:nvPr/>
        </p:nvSpPr>
        <p:spPr>
          <a:xfrm>
            <a:off x="4575722" y="4233840"/>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7- Séparation trois phases</a:t>
            </a:r>
          </a:p>
        </p:txBody>
      </p:sp>
      <p:sp>
        <p:nvSpPr>
          <p:cNvPr id="13" name="ZoneTexte 12">
            <a:extLst>
              <a:ext uri="{FF2B5EF4-FFF2-40B4-BE49-F238E27FC236}">
                <a16:creationId xmlns:a16="http://schemas.microsoft.com/office/drawing/2014/main" id="{0A2C5D85-8CDB-061E-953A-FA1078D35149}"/>
              </a:ext>
            </a:extLst>
          </p:cNvPr>
          <p:cNvSpPr txBox="1"/>
          <p:nvPr/>
        </p:nvSpPr>
        <p:spPr>
          <a:xfrm>
            <a:off x="4575722" y="4794863"/>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8- Centrifugation verticale</a:t>
            </a:r>
          </a:p>
        </p:txBody>
      </p:sp>
      <p:sp>
        <p:nvSpPr>
          <p:cNvPr id="14" name="ZoneTexte 13">
            <a:extLst>
              <a:ext uri="{FF2B5EF4-FFF2-40B4-BE49-F238E27FC236}">
                <a16:creationId xmlns:a16="http://schemas.microsoft.com/office/drawing/2014/main" id="{EFBA3CB4-B7AC-3737-00F5-EFB57169C375}"/>
              </a:ext>
            </a:extLst>
          </p:cNvPr>
          <p:cNvSpPr txBox="1"/>
          <p:nvPr/>
        </p:nvSpPr>
        <p:spPr>
          <a:xfrm>
            <a:off x="4575722" y="5399478"/>
            <a:ext cx="3348000" cy="408623"/>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dirty="0"/>
              <a:t>9-Transfert vers unité de stockage</a:t>
            </a:r>
          </a:p>
        </p:txBody>
      </p:sp>
      <p:cxnSp>
        <p:nvCxnSpPr>
          <p:cNvPr id="15" name="Connecteur droit avec flèche 14">
            <a:extLst>
              <a:ext uri="{FF2B5EF4-FFF2-40B4-BE49-F238E27FC236}">
                <a16:creationId xmlns:a16="http://schemas.microsoft.com/office/drawing/2014/main" id="{9A360EDC-0594-D47D-68D5-32282769FB0D}"/>
              </a:ext>
            </a:extLst>
          </p:cNvPr>
          <p:cNvCxnSpPr>
            <a:stCxn id="5" idx="2"/>
            <a:endCxn id="6" idx="0"/>
          </p:cNvCxnSpPr>
          <p:nvPr/>
        </p:nvCxnSpPr>
        <p:spPr>
          <a:xfrm>
            <a:off x="6249722" y="1248172"/>
            <a:ext cx="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a:extLst>
              <a:ext uri="{FF2B5EF4-FFF2-40B4-BE49-F238E27FC236}">
                <a16:creationId xmlns:a16="http://schemas.microsoft.com/office/drawing/2014/main" id="{6EDEA412-BED2-6CE0-DD9B-88D7D5E0CD99}"/>
              </a:ext>
            </a:extLst>
          </p:cNvPr>
          <p:cNvCxnSpPr>
            <a:stCxn id="6" idx="2"/>
            <a:endCxn id="7" idx="0"/>
          </p:cNvCxnSpPr>
          <p:nvPr/>
        </p:nvCxnSpPr>
        <p:spPr>
          <a:xfrm>
            <a:off x="6249722" y="1809195"/>
            <a:ext cx="0" cy="1689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a:extLst>
              <a:ext uri="{FF2B5EF4-FFF2-40B4-BE49-F238E27FC236}">
                <a16:creationId xmlns:a16="http://schemas.microsoft.com/office/drawing/2014/main" id="{D8BFA68E-B30E-80B8-43E6-FBB148DE70D5}"/>
              </a:ext>
            </a:extLst>
          </p:cNvPr>
          <p:cNvCxnSpPr>
            <a:stCxn id="7" idx="2"/>
            <a:endCxn id="9" idx="0"/>
          </p:cNvCxnSpPr>
          <p:nvPr/>
        </p:nvCxnSpPr>
        <p:spPr>
          <a:xfrm>
            <a:off x="6249722" y="2386728"/>
            <a:ext cx="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Connecteur droit avec flèche 17">
            <a:extLst>
              <a:ext uri="{FF2B5EF4-FFF2-40B4-BE49-F238E27FC236}">
                <a16:creationId xmlns:a16="http://schemas.microsoft.com/office/drawing/2014/main" id="{648A7D48-5370-812F-C665-4A814F2AAC53}"/>
              </a:ext>
            </a:extLst>
          </p:cNvPr>
          <p:cNvCxnSpPr>
            <a:stCxn id="9" idx="2"/>
            <a:endCxn id="10" idx="0"/>
          </p:cNvCxnSpPr>
          <p:nvPr/>
        </p:nvCxnSpPr>
        <p:spPr>
          <a:xfrm>
            <a:off x="6249722" y="2947751"/>
            <a:ext cx="0" cy="14753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Connecteur droit avec flèche 18">
            <a:extLst>
              <a:ext uri="{FF2B5EF4-FFF2-40B4-BE49-F238E27FC236}">
                <a16:creationId xmlns:a16="http://schemas.microsoft.com/office/drawing/2014/main" id="{1725E4F8-F163-DB16-867F-6CA670C136BD}"/>
              </a:ext>
            </a:extLst>
          </p:cNvPr>
          <p:cNvCxnSpPr>
            <a:stCxn id="10" idx="2"/>
            <a:endCxn id="11" idx="0"/>
          </p:cNvCxnSpPr>
          <p:nvPr/>
        </p:nvCxnSpPr>
        <p:spPr>
          <a:xfrm>
            <a:off x="6249722" y="3503907"/>
            <a:ext cx="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a:extLst>
              <a:ext uri="{FF2B5EF4-FFF2-40B4-BE49-F238E27FC236}">
                <a16:creationId xmlns:a16="http://schemas.microsoft.com/office/drawing/2014/main" id="{31336574-03E1-ECA1-FE34-B5BD12230681}"/>
              </a:ext>
            </a:extLst>
          </p:cNvPr>
          <p:cNvCxnSpPr>
            <a:stCxn id="11" idx="2"/>
            <a:endCxn id="12" idx="0"/>
          </p:cNvCxnSpPr>
          <p:nvPr/>
        </p:nvCxnSpPr>
        <p:spPr>
          <a:xfrm>
            <a:off x="6249722" y="4064930"/>
            <a:ext cx="0" cy="16891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Connecteur droit avec flèche 20">
            <a:extLst>
              <a:ext uri="{FF2B5EF4-FFF2-40B4-BE49-F238E27FC236}">
                <a16:creationId xmlns:a16="http://schemas.microsoft.com/office/drawing/2014/main" id="{55502402-89B4-4540-AF1A-CCCB8B65170A}"/>
              </a:ext>
            </a:extLst>
          </p:cNvPr>
          <p:cNvCxnSpPr>
            <a:stCxn id="12" idx="2"/>
            <a:endCxn id="13" idx="0"/>
          </p:cNvCxnSpPr>
          <p:nvPr/>
        </p:nvCxnSpPr>
        <p:spPr>
          <a:xfrm>
            <a:off x="6249722" y="4642463"/>
            <a:ext cx="0" cy="152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Connecteur droit avec flèche 21">
            <a:extLst>
              <a:ext uri="{FF2B5EF4-FFF2-40B4-BE49-F238E27FC236}">
                <a16:creationId xmlns:a16="http://schemas.microsoft.com/office/drawing/2014/main" id="{A80EF672-787C-D87E-61CA-3003405E5880}"/>
              </a:ext>
            </a:extLst>
          </p:cNvPr>
          <p:cNvCxnSpPr>
            <a:stCxn id="13" idx="2"/>
            <a:endCxn id="14" idx="0"/>
          </p:cNvCxnSpPr>
          <p:nvPr/>
        </p:nvCxnSpPr>
        <p:spPr>
          <a:xfrm>
            <a:off x="6249722" y="5203486"/>
            <a:ext cx="0" cy="195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3" name="ZoneTexte 22">
            <a:extLst>
              <a:ext uri="{FF2B5EF4-FFF2-40B4-BE49-F238E27FC236}">
                <a16:creationId xmlns:a16="http://schemas.microsoft.com/office/drawing/2014/main" id="{47EF64F8-D336-03ED-9814-D79AF58EF43B}"/>
              </a:ext>
            </a:extLst>
          </p:cNvPr>
          <p:cNvSpPr txBox="1"/>
          <p:nvPr/>
        </p:nvSpPr>
        <p:spPr>
          <a:xfrm>
            <a:off x="10416689" y="812543"/>
            <a:ext cx="1541962" cy="458629"/>
          </a:xfrm>
          <a:prstGeom prst="flowChartDocumen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t>Bon de pesage</a:t>
            </a:r>
          </a:p>
        </p:txBody>
      </p:sp>
      <p:sp>
        <p:nvSpPr>
          <p:cNvPr id="25" name="ZoneTexte 24">
            <a:extLst>
              <a:ext uri="{FF2B5EF4-FFF2-40B4-BE49-F238E27FC236}">
                <a16:creationId xmlns:a16="http://schemas.microsoft.com/office/drawing/2014/main" id="{78FB89AC-66E2-2307-A3CE-4175C81FBE2F}"/>
              </a:ext>
            </a:extLst>
          </p:cNvPr>
          <p:cNvSpPr txBox="1"/>
          <p:nvPr/>
        </p:nvSpPr>
        <p:spPr>
          <a:xfrm>
            <a:off x="8275326" y="1955765"/>
            <a:ext cx="1742248" cy="458539"/>
          </a:xfrm>
          <a:prstGeom prst="triangle">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fr-FR" sz="900" dirty="0"/>
          </a:p>
        </p:txBody>
      </p:sp>
      <p:cxnSp>
        <p:nvCxnSpPr>
          <p:cNvPr id="26" name="Connecteur en angle 66">
            <a:extLst>
              <a:ext uri="{FF2B5EF4-FFF2-40B4-BE49-F238E27FC236}">
                <a16:creationId xmlns:a16="http://schemas.microsoft.com/office/drawing/2014/main" id="{FD1F7B58-F2D8-E4E9-5B30-65DAAFF1DF79}"/>
              </a:ext>
            </a:extLst>
          </p:cNvPr>
          <p:cNvCxnSpPr>
            <a:stCxn id="7" idx="3"/>
            <a:endCxn id="25" idx="1"/>
          </p:cNvCxnSpPr>
          <p:nvPr/>
        </p:nvCxnSpPr>
        <p:spPr>
          <a:xfrm>
            <a:off x="7923722" y="2182417"/>
            <a:ext cx="787166" cy="2618"/>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B7BA1C86-7414-B2B9-0C64-47C1EA01D647}"/>
              </a:ext>
            </a:extLst>
          </p:cNvPr>
          <p:cNvSpPr/>
          <p:nvPr/>
        </p:nvSpPr>
        <p:spPr>
          <a:xfrm>
            <a:off x="8781869" y="2127711"/>
            <a:ext cx="768159" cy="261610"/>
          </a:xfrm>
          <a:prstGeom prst="rect">
            <a:avLst/>
          </a:prstGeom>
        </p:spPr>
        <p:txBody>
          <a:bodyPr wrap="none">
            <a:spAutoFit/>
          </a:bodyPr>
          <a:lstStyle/>
          <a:p>
            <a:pPr algn="ctr"/>
            <a:r>
              <a:rPr lang="fr-FR" sz="1100" spc="150" dirty="0">
                <a:ln w="11430">
                  <a:solidFill>
                    <a:schemeClr val="tx1"/>
                  </a:solidFill>
                </a:ln>
              </a:rPr>
              <a:t>Feuilles</a:t>
            </a:r>
            <a:endParaRPr lang="fr-FR" sz="1100" dirty="0">
              <a:ln w="11430">
                <a:solidFill>
                  <a:schemeClr val="tx1"/>
                </a:solidFill>
              </a:ln>
            </a:endParaRPr>
          </a:p>
        </p:txBody>
      </p:sp>
      <p:sp>
        <p:nvSpPr>
          <p:cNvPr id="28" name="ZoneTexte 27">
            <a:extLst>
              <a:ext uri="{FF2B5EF4-FFF2-40B4-BE49-F238E27FC236}">
                <a16:creationId xmlns:a16="http://schemas.microsoft.com/office/drawing/2014/main" id="{E1EAA061-6879-1C58-54B5-76DC94DF77F8}"/>
              </a:ext>
            </a:extLst>
          </p:cNvPr>
          <p:cNvSpPr txBox="1"/>
          <p:nvPr/>
        </p:nvSpPr>
        <p:spPr>
          <a:xfrm>
            <a:off x="8294824" y="2522330"/>
            <a:ext cx="1742248" cy="458539"/>
          </a:xfrm>
          <a:prstGeom prst="triangle">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fr-FR" sz="900" dirty="0"/>
          </a:p>
        </p:txBody>
      </p:sp>
      <p:sp>
        <p:nvSpPr>
          <p:cNvPr id="29" name="Rectangle 28">
            <a:extLst>
              <a:ext uri="{FF2B5EF4-FFF2-40B4-BE49-F238E27FC236}">
                <a16:creationId xmlns:a16="http://schemas.microsoft.com/office/drawing/2014/main" id="{F1D67426-0318-8F39-1262-2EE780A56B79}"/>
              </a:ext>
            </a:extLst>
          </p:cNvPr>
          <p:cNvSpPr/>
          <p:nvPr/>
        </p:nvSpPr>
        <p:spPr>
          <a:xfrm>
            <a:off x="8739126" y="2719259"/>
            <a:ext cx="814647" cy="261610"/>
          </a:xfrm>
          <a:prstGeom prst="rect">
            <a:avLst/>
          </a:prstGeom>
        </p:spPr>
        <p:txBody>
          <a:bodyPr wrap="none">
            <a:spAutoFit/>
          </a:bodyPr>
          <a:lstStyle/>
          <a:p>
            <a:pPr algn="ctr"/>
            <a:r>
              <a:rPr lang="fr-FR" sz="1100" spc="150" dirty="0">
                <a:ln w="11430">
                  <a:solidFill>
                    <a:schemeClr val="tx1"/>
                  </a:solidFill>
                </a:ln>
              </a:rPr>
              <a:t>Eau Sale</a:t>
            </a:r>
            <a:endParaRPr lang="fr-FR" sz="1100" dirty="0">
              <a:ln w="11430">
                <a:solidFill>
                  <a:schemeClr val="tx1"/>
                </a:solidFill>
              </a:ln>
            </a:endParaRPr>
          </a:p>
        </p:txBody>
      </p:sp>
      <p:cxnSp>
        <p:nvCxnSpPr>
          <p:cNvPr id="30" name="Connecteur droit 29">
            <a:extLst>
              <a:ext uri="{FF2B5EF4-FFF2-40B4-BE49-F238E27FC236}">
                <a16:creationId xmlns:a16="http://schemas.microsoft.com/office/drawing/2014/main" id="{393D9944-7379-1DA8-EACA-BA4A1FBC6F14}"/>
              </a:ext>
            </a:extLst>
          </p:cNvPr>
          <p:cNvCxnSpPr>
            <a:stCxn id="9" idx="3"/>
            <a:endCxn id="28" idx="1"/>
          </p:cNvCxnSpPr>
          <p:nvPr/>
        </p:nvCxnSpPr>
        <p:spPr>
          <a:xfrm>
            <a:off x="7923722" y="2743440"/>
            <a:ext cx="806664" cy="8160"/>
          </a:xfrm>
          <a:prstGeom prst="line">
            <a:avLst/>
          </a:prstGeom>
        </p:spPr>
        <p:style>
          <a:lnRef idx="2">
            <a:schemeClr val="dk1"/>
          </a:lnRef>
          <a:fillRef idx="0">
            <a:schemeClr val="dk1"/>
          </a:fillRef>
          <a:effectRef idx="1">
            <a:schemeClr val="dk1"/>
          </a:effectRef>
          <a:fontRef idx="minor">
            <a:schemeClr val="tx1"/>
          </a:fontRef>
        </p:style>
      </p:cxnSp>
      <p:sp>
        <p:nvSpPr>
          <p:cNvPr id="31" name="ZoneTexte 30">
            <a:extLst>
              <a:ext uri="{FF2B5EF4-FFF2-40B4-BE49-F238E27FC236}">
                <a16:creationId xmlns:a16="http://schemas.microsoft.com/office/drawing/2014/main" id="{7E356BE5-126E-1A43-562E-615D68814387}"/>
              </a:ext>
            </a:extLst>
          </p:cNvPr>
          <p:cNvSpPr txBox="1"/>
          <p:nvPr/>
        </p:nvSpPr>
        <p:spPr>
          <a:xfrm>
            <a:off x="8325892" y="4197434"/>
            <a:ext cx="1742248" cy="458539"/>
          </a:xfrm>
          <a:prstGeom prst="triangle">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fr-FR" sz="900" dirty="0"/>
          </a:p>
        </p:txBody>
      </p:sp>
      <p:sp>
        <p:nvSpPr>
          <p:cNvPr id="32" name="Rectangle 31">
            <a:extLst>
              <a:ext uri="{FF2B5EF4-FFF2-40B4-BE49-F238E27FC236}">
                <a16:creationId xmlns:a16="http://schemas.microsoft.com/office/drawing/2014/main" id="{4ED31E93-C4A4-6D00-1AFF-FE04930BEFC3}"/>
              </a:ext>
            </a:extLst>
          </p:cNvPr>
          <p:cNvSpPr/>
          <p:nvPr/>
        </p:nvSpPr>
        <p:spPr>
          <a:xfrm>
            <a:off x="8752562" y="4394363"/>
            <a:ext cx="849912" cy="261610"/>
          </a:xfrm>
          <a:prstGeom prst="rect">
            <a:avLst/>
          </a:prstGeom>
        </p:spPr>
        <p:txBody>
          <a:bodyPr wrap="none">
            <a:spAutoFit/>
          </a:bodyPr>
          <a:lstStyle/>
          <a:p>
            <a:pPr algn="ctr"/>
            <a:r>
              <a:rPr lang="fr-FR" sz="1100" spc="150" dirty="0">
                <a:ln w="11430">
                  <a:solidFill>
                    <a:schemeClr val="tx1"/>
                  </a:solidFill>
                </a:ln>
              </a:rPr>
              <a:t>Gr + Mar</a:t>
            </a:r>
            <a:endParaRPr lang="fr-FR" sz="1100" dirty="0">
              <a:ln w="11430">
                <a:solidFill>
                  <a:schemeClr val="tx1"/>
                </a:solidFill>
              </a:ln>
            </a:endParaRPr>
          </a:p>
        </p:txBody>
      </p:sp>
      <p:cxnSp>
        <p:nvCxnSpPr>
          <p:cNvPr id="33" name="Connecteur droit 32">
            <a:extLst>
              <a:ext uri="{FF2B5EF4-FFF2-40B4-BE49-F238E27FC236}">
                <a16:creationId xmlns:a16="http://schemas.microsoft.com/office/drawing/2014/main" id="{4E7CFB51-C06D-B957-FD69-C807C1D60B2F}"/>
              </a:ext>
            </a:extLst>
          </p:cNvPr>
          <p:cNvCxnSpPr>
            <a:stCxn id="12" idx="3"/>
            <a:endCxn id="31" idx="1"/>
          </p:cNvCxnSpPr>
          <p:nvPr/>
        </p:nvCxnSpPr>
        <p:spPr>
          <a:xfrm flipV="1">
            <a:off x="7923722" y="4426704"/>
            <a:ext cx="837732" cy="11448"/>
          </a:xfrm>
          <a:prstGeom prst="line">
            <a:avLst/>
          </a:prstGeom>
        </p:spPr>
        <p:style>
          <a:lnRef idx="2">
            <a:schemeClr val="dk1"/>
          </a:lnRef>
          <a:fillRef idx="0">
            <a:schemeClr val="dk1"/>
          </a:fillRef>
          <a:effectRef idx="1">
            <a:schemeClr val="dk1"/>
          </a:effectRef>
          <a:fontRef idx="minor">
            <a:schemeClr val="tx1"/>
          </a:fontRef>
        </p:style>
      </p:cxnSp>
      <p:sp>
        <p:nvSpPr>
          <p:cNvPr id="34" name="ZoneTexte 33">
            <a:extLst>
              <a:ext uri="{FF2B5EF4-FFF2-40B4-BE49-F238E27FC236}">
                <a16:creationId xmlns:a16="http://schemas.microsoft.com/office/drawing/2014/main" id="{CD6CD169-724F-45DA-1D00-493982A62513}"/>
              </a:ext>
            </a:extLst>
          </p:cNvPr>
          <p:cNvSpPr txBox="1"/>
          <p:nvPr/>
        </p:nvSpPr>
        <p:spPr>
          <a:xfrm>
            <a:off x="8339948" y="4761466"/>
            <a:ext cx="1742248" cy="458539"/>
          </a:xfrm>
          <a:prstGeom prst="triangle">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endParaRPr lang="fr-FR" sz="900" dirty="0"/>
          </a:p>
        </p:txBody>
      </p:sp>
      <p:sp>
        <p:nvSpPr>
          <p:cNvPr id="35" name="Rectangle 34">
            <a:extLst>
              <a:ext uri="{FF2B5EF4-FFF2-40B4-BE49-F238E27FC236}">
                <a16:creationId xmlns:a16="http://schemas.microsoft.com/office/drawing/2014/main" id="{C2D7AE9F-ABAE-FC0A-90D4-71C223E5215C}"/>
              </a:ext>
            </a:extLst>
          </p:cNvPr>
          <p:cNvSpPr/>
          <p:nvPr/>
        </p:nvSpPr>
        <p:spPr>
          <a:xfrm>
            <a:off x="8725742" y="4958395"/>
            <a:ext cx="931665" cy="261610"/>
          </a:xfrm>
          <a:prstGeom prst="rect">
            <a:avLst/>
          </a:prstGeom>
        </p:spPr>
        <p:txBody>
          <a:bodyPr wrap="none">
            <a:spAutoFit/>
          </a:bodyPr>
          <a:lstStyle/>
          <a:p>
            <a:pPr algn="ctr"/>
            <a:r>
              <a:rPr lang="fr-FR" sz="1100" spc="150" dirty="0">
                <a:ln w="11430">
                  <a:solidFill>
                    <a:schemeClr val="tx1"/>
                  </a:solidFill>
                </a:ln>
              </a:rPr>
              <a:t>Mar + </a:t>
            </a:r>
            <a:r>
              <a:rPr lang="fr-FR" sz="1100" spc="150" dirty="0" err="1">
                <a:ln w="11430">
                  <a:solidFill>
                    <a:schemeClr val="tx1"/>
                  </a:solidFill>
                </a:ln>
              </a:rPr>
              <a:t>Res</a:t>
            </a:r>
            <a:endParaRPr lang="fr-FR" sz="1100" dirty="0">
              <a:ln w="11430">
                <a:solidFill>
                  <a:schemeClr val="tx1"/>
                </a:solidFill>
              </a:ln>
            </a:endParaRPr>
          </a:p>
        </p:txBody>
      </p:sp>
      <p:cxnSp>
        <p:nvCxnSpPr>
          <p:cNvPr id="36" name="Connecteur droit 35">
            <a:extLst>
              <a:ext uri="{FF2B5EF4-FFF2-40B4-BE49-F238E27FC236}">
                <a16:creationId xmlns:a16="http://schemas.microsoft.com/office/drawing/2014/main" id="{6E237809-FE5C-7918-A06B-1EBD35DE1314}"/>
              </a:ext>
            </a:extLst>
          </p:cNvPr>
          <p:cNvCxnSpPr>
            <a:stCxn id="13" idx="3"/>
            <a:endCxn id="34" idx="1"/>
          </p:cNvCxnSpPr>
          <p:nvPr/>
        </p:nvCxnSpPr>
        <p:spPr>
          <a:xfrm flipV="1">
            <a:off x="7923722" y="4990736"/>
            <a:ext cx="851788" cy="8439"/>
          </a:xfrm>
          <a:prstGeom prst="line">
            <a:avLst/>
          </a:prstGeom>
        </p:spPr>
        <p:style>
          <a:lnRef idx="2">
            <a:schemeClr val="dk1"/>
          </a:lnRef>
          <a:fillRef idx="0">
            <a:schemeClr val="dk1"/>
          </a:fillRef>
          <a:effectRef idx="1">
            <a:schemeClr val="dk1"/>
          </a:effectRef>
          <a:fontRef idx="minor">
            <a:schemeClr val="tx1"/>
          </a:fontRef>
        </p:style>
      </p:cxnSp>
      <p:sp>
        <p:nvSpPr>
          <p:cNvPr id="37" name="ZoneTexte 36">
            <a:extLst>
              <a:ext uri="{FF2B5EF4-FFF2-40B4-BE49-F238E27FC236}">
                <a16:creationId xmlns:a16="http://schemas.microsoft.com/office/drawing/2014/main" id="{D05216AB-F16F-16E8-180A-6DA0CA4A9B65}"/>
              </a:ext>
            </a:extLst>
          </p:cNvPr>
          <p:cNvSpPr txBox="1"/>
          <p:nvPr/>
        </p:nvSpPr>
        <p:spPr>
          <a:xfrm>
            <a:off x="8339948" y="5377555"/>
            <a:ext cx="1742248" cy="458539"/>
          </a:xfrm>
          <a:prstGeom prst="triangle">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fr-FR" sz="900" dirty="0"/>
          </a:p>
        </p:txBody>
      </p:sp>
      <p:sp>
        <p:nvSpPr>
          <p:cNvPr id="38" name="Rectangle 37">
            <a:extLst>
              <a:ext uri="{FF2B5EF4-FFF2-40B4-BE49-F238E27FC236}">
                <a16:creationId xmlns:a16="http://schemas.microsoft.com/office/drawing/2014/main" id="{5D254244-EC3B-9A0E-C112-D3A903D6E252}"/>
              </a:ext>
            </a:extLst>
          </p:cNvPr>
          <p:cNvSpPr/>
          <p:nvPr/>
        </p:nvSpPr>
        <p:spPr>
          <a:xfrm>
            <a:off x="8902873" y="5546491"/>
            <a:ext cx="577402" cy="261610"/>
          </a:xfrm>
          <a:prstGeom prst="rect">
            <a:avLst/>
          </a:prstGeom>
        </p:spPr>
        <p:txBody>
          <a:bodyPr wrap="none">
            <a:spAutoFit/>
          </a:bodyPr>
          <a:lstStyle/>
          <a:p>
            <a:pPr algn="ctr"/>
            <a:r>
              <a:rPr lang="fr-FR" sz="1100" spc="150" dirty="0">
                <a:ln w="11430">
                  <a:solidFill>
                    <a:schemeClr val="tx1"/>
                  </a:solidFill>
                </a:ln>
              </a:rPr>
              <a:t>Huile</a:t>
            </a:r>
            <a:endParaRPr lang="fr-FR" sz="1100" dirty="0">
              <a:ln w="11430">
                <a:solidFill>
                  <a:schemeClr val="tx1"/>
                </a:solidFill>
              </a:ln>
            </a:endParaRPr>
          </a:p>
        </p:txBody>
      </p:sp>
      <p:cxnSp>
        <p:nvCxnSpPr>
          <p:cNvPr id="39" name="Connecteur droit 38">
            <a:extLst>
              <a:ext uri="{FF2B5EF4-FFF2-40B4-BE49-F238E27FC236}">
                <a16:creationId xmlns:a16="http://schemas.microsoft.com/office/drawing/2014/main" id="{F5B68661-6DF5-733C-815B-6D9E23C7AA37}"/>
              </a:ext>
            </a:extLst>
          </p:cNvPr>
          <p:cNvCxnSpPr>
            <a:stCxn id="14" idx="3"/>
            <a:endCxn id="37" idx="1"/>
          </p:cNvCxnSpPr>
          <p:nvPr/>
        </p:nvCxnSpPr>
        <p:spPr>
          <a:xfrm>
            <a:off x="7923722" y="5603790"/>
            <a:ext cx="851788" cy="3035"/>
          </a:xfrm>
          <a:prstGeom prst="line">
            <a:avLst/>
          </a:prstGeom>
        </p:spPr>
        <p:style>
          <a:lnRef idx="2">
            <a:schemeClr val="dk1"/>
          </a:lnRef>
          <a:fillRef idx="0">
            <a:schemeClr val="dk1"/>
          </a:fillRef>
          <a:effectRef idx="1">
            <a:schemeClr val="dk1"/>
          </a:effectRef>
          <a:fontRef idx="minor">
            <a:schemeClr val="tx1"/>
          </a:fontRef>
        </p:style>
      </p:cxnSp>
      <p:sp>
        <p:nvSpPr>
          <p:cNvPr id="41" name="ZoneTexte 40">
            <a:extLst>
              <a:ext uri="{FF2B5EF4-FFF2-40B4-BE49-F238E27FC236}">
                <a16:creationId xmlns:a16="http://schemas.microsoft.com/office/drawing/2014/main" id="{AB5F2A29-8987-110D-EE08-11B78A6556B9}"/>
              </a:ext>
            </a:extLst>
          </p:cNvPr>
          <p:cNvSpPr txBox="1"/>
          <p:nvPr/>
        </p:nvSpPr>
        <p:spPr>
          <a:xfrm flipV="1">
            <a:off x="1809328" y="826314"/>
            <a:ext cx="1742248" cy="458539"/>
          </a:xfrm>
          <a:prstGeom prst="triangl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fr-FR" sz="900" dirty="0"/>
          </a:p>
        </p:txBody>
      </p:sp>
      <p:sp>
        <p:nvSpPr>
          <p:cNvPr id="42" name="Rectangle 41">
            <a:extLst>
              <a:ext uri="{FF2B5EF4-FFF2-40B4-BE49-F238E27FC236}">
                <a16:creationId xmlns:a16="http://schemas.microsoft.com/office/drawing/2014/main" id="{7F0FC882-E9E2-27A6-A865-865ACC6B93BE}"/>
              </a:ext>
            </a:extLst>
          </p:cNvPr>
          <p:cNvSpPr/>
          <p:nvPr/>
        </p:nvSpPr>
        <p:spPr>
          <a:xfrm>
            <a:off x="2337789" y="882875"/>
            <a:ext cx="646332" cy="261610"/>
          </a:xfrm>
          <a:prstGeom prst="rect">
            <a:avLst/>
          </a:prstGeom>
        </p:spPr>
        <p:txBody>
          <a:bodyPr wrap="none">
            <a:spAutoFit/>
          </a:bodyPr>
          <a:lstStyle/>
          <a:p>
            <a:pPr algn="ctr"/>
            <a:r>
              <a:rPr lang="fr-FR" sz="1100" spc="150" dirty="0">
                <a:ln w="11430">
                  <a:solidFill>
                    <a:schemeClr val="tx1"/>
                  </a:solidFill>
                </a:ln>
              </a:rPr>
              <a:t>Olives</a:t>
            </a:r>
            <a:endParaRPr lang="fr-FR" sz="1100" dirty="0">
              <a:ln w="11430">
                <a:solidFill>
                  <a:schemeClr val="tx1"/>
                </a:solidFill>
              </a:ln>
            </a:endParaRPr>
          </a:p>
        </p:txBody>
      </p:sp>
      <p:cxnSp>
        <p:nvCxnSpPr>
          <p:cNvPr id="43" name="Connecteur droit 42">
            <a:extLst>
              <a:ext uri="{FF2B5EF4-FFF2-40B4-BE49-F238E27FC236}">
                <a16:creationId xmlns:a16="http://schemas.microsoft.com/office/drawing/2014/main" id="{20ECC7FD-CC8D-5DBC-6DA3-60850A7CCD15}"/>
              </a:ext>
            </a:extLst>
          </p:cNvPr>
          <p:cNvCxnSpPr>
            <a:stCxn id="41" idx="5"/>
            <a:endCxn id="5" idx="1"/>
          </p:cNvCxnSpPr>
          <p:nvPr/>
        </p:nvCxnSpPr>
        <p:spPr>
          <a:xfrm flipV="1">
            <a:off x="3116014" y="1043861"/>
            <a:ext cx="1459708" cy="11722"/>
          </a:xfrm>
          <a:prstGeom prst="line">
            <a:avLst/>
          </a:prstGeom>
        </p:spPr>
        <p:style>
          <a:lnRef idx="2">
            <a:schemeClr val="accent2"/>
          </a:lnRef>
          <a:fillRef idx="0">
            <a:schemeClr val="accent2"/>
          </a:fillRef>
          <a:effectRef idx="1">
            <a:schemeClr val="accent2"/>
          </a:effectRef>
          <a:fontRef idx="minor">
            <a:schemeClr val="tx1"/>
          </a:fontRef>
        </p:style>
      </p:cxnSp>
      <p:sp>
        <p:nvSpPr>
          <p:cNvPr id="44" name="ZoneTexte 43">
            <a:extLst>
              <a:ext uri="{FF2B5EF4-FFF2-40B4-BE49-F238E27FC236}">
                <a16:creationId xmlns:a16="http://schemas.microsoft.com/office/drawing/2014/main" id="{4F3B67AA-6C59-BC7B-5EAF-09D0BEB5934B}"/>
              </a:ext>
            </a:extLst>
          </p:cNvPr>
          <p:cNvSpPr txBox="1"/>
          <p:nvPr/>
        </p:nvSpPr>
        <p:spPr>
          <a:xfrm flipV="1">
            <a:off x="1731034" y="1965186"/>
            <a:ext cx="1742248" cy="458539"/>
          </a:xfrm>
          <a:prstGeom prst="triangl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fr-FR" sz="900" dirty="0"/>
          </a:p>
        </p:txBody>
      </p:sp>
      <p:sp>
        <p:nvSpPr>
          <p:cNvPr id="45" name="Rectangle 44">
            <a:extLst>
              <a:ext uri="{FF2B5EF4-FFF2-40B4-BE49-F238E27FC236}">
                <a16:creationId xmlns:a16="http://schemas.microsoft.com/office/drawing/2014/main" id="{3A6755A8-47CE-57FB-60BA-07244C4C897C}"/>
              </a:ext>
            </a:extLst>
          </p:cNvPr>
          <p:cNvSpPr/>
          <p:nvPr/>
        </p:nvSpPr>
        <p:spPr>
          <a:xfrm>
            <a:off x="2379721" y="2021747"/>
            <a:ext cx="405880" cy="261610"/>
          </a:xfrm>
          <a:prstGeom prst="rect">
            <a:avLst/>
          </a:prstGeom>
        </p:spPr>
        <p:txBody>
          <a:bodyPr wrap="none">
            <a:spAutoFit/>
          </a:bodyPr>
          <a:lstStyle/>
          <a:p>
            <a:pPr algn="ctr"/>
            <a:r>
              <a:rPr lang="fr-FR" sz="1100" spc="150" dirty="0">
                <a:ln w="11430">
                  <a:solidFill>
                    <a:schemeClr val="tx1"/>
                  </a:solidFill>
                </a:ln>
              </a:rPr>
              <a:t>Air</a:t>
            </a:r>
            <a:endParaRPr lang="fr-FR" sz="1100" dirty="0">
              <a:ln w="11430">
                <a:solidFill>
                  <a:schemeClr val="tx1"/>
                </a:solidFill>
              </a:ln>
            </a:endParaRPr>
          </a:p>
        </p:txBody>
      </p:sp>
      <p:cxnSp>
        <p:nvCxnSpPr>
          <p:cNvPr id="46" name="Connecteur droit 45">
            <a:extLst>
              <a:ext uri="{FF2B5EF4-FFF2-40B4-BE49-F238E27FC236}">
                <a16:creationId xmlns:a16="http://schemas.microsoft.com/office/drawing/2014/main" id="{3AD9E793-9B1C-A985-4001-CFDDF8C94E2D}"/>
              </a:ext>
            </a:extLst>
          </p:cNvPr>
          <p:cNvCxnSpPr>
            <a:stCxn id="44" idx="5"/>
            <a:endCxn id="7" idx="1"/>
          </p:cNvCxnSpPr>
          <p:nvPr/>
        </p:nvCxnSpPr>
        <p:spPr>
          <a:xfrm flipV="1">
            <a:off x="3037720" y="2182417"/>
            <a:ext cx="1538002" cy="12038"/>
          </a:xfrm>
          <a:prstGeom prst="line">
            <a:avLst/>
          </a:prstGeom>
        </p:spPr>
        <p:style>
          <a:lnRef idx="2">
            <a:schemeClr val="accent2"/>
          </a:lnRef>
          <a:fillRef idx="0">
            <a:schemeClr val="accent2"/>
          </a:fillRef>
          <a:effectRef idx="1">
            <a:schemeClr val="accent2"/>
          </a:effectRef>
          <a:fontRef idx="minor">
            <a:schemeClr val="tx1"/>
          </a:fontRef>
        </p:style>
      </p:cxnSp>
      <p:sp>
        <p:nvSpPr>
          <p:cNvPr id="47" name="ZoneTexte 46">
            <a:extLst>
              <a:ext uri="{FF2B5EF4-FFF2-40B4-BE49-F238E27FC236}">
                <a16:creationId xmlns:a16="http://schemas.microsoft.com/office/drawing/2014/main" id="{7687819A-7ADE-8D4C-E1C6-AB951EB7E103}"/>
              </a:ext>
            </a:extLst>
          </p:cNvPr>
          <p:cNvSpPr txBox="1"/>
          <p:nvPr/>
        </p:nvSpPr>
        <p:spPr>
          <a:xfrm flipV="1">
            <a:off x="1749564" y="2527096"/>
            <a:ext cx="1742248" cy="458539"/>
          </a:xfrm>
          <a:prstGeom prst="triangle">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endParaRPr lang="fr-FR" sz="900" dirty="0"/>
          </a:p>
        </p:txBody>
      </p:sp>
      <p:sp>
        <p:nvSpPr>
          <p:cNvPr id="48" name="Rectangle 47">
            <a:extLst>
              <a:ext uri="{FF2B5EF4-FFF2-40B4-BE49-F238E27FC236}">
                <a16:creationId xmlns:a16="http://schemas.microsoft.com/office/drawing/2014/main" id="{2F4AAC4B-539F-9B1A-12BE-04FD00191864}"/>
              </a:ext>
            </a:extLst>
          </p:cNvPr>
          <p:cNvSpPr/>
          <p:nvPr/>
        </p:nvSpPr>
        <p:spPr>
          <a:xfrm>
            <a:off x="2095257" y="2555709"/>
            <a:ext cx="1075937" cy="261610"/>
          </a:xfrm>
          <a:prstGeom prst="rect">
            <a:avLst/>
          </a:prstGeom>
        </p:spPr>
        <p:txBody>
          <a:bodyPr wrap="none">
            <a:spAutoFit/>
          </a:bodyPr>
          <a:lstStyle/>
          <a:p>
            <a:pPr algn="ctr"/>
            <a:r>
              <a:rPr lang="fr-FR" sz="1100" spc="150" dirty="0">
                <a:ln w="11430">
                  <a:solidFill>
                    <a:schemeClr val="tx1"/>
                  </a:solidFill>
                </a:ln>
              </a:rPr>
              <a:t>Eau potable</a:t>
            </a:r>
            <a:endParaRPr lang="fr-FR" sz="1100" dirty="0">
              <a:ln w="11430">
                <a:solidFill>
                  <a:schemeClr val="tx1"/>
                </a:solidFill>
              </a:ln>
            </a:endParaRPr>
          </a:p>
        </p:txBody>
      </p:sp>
      <p:cxnSp>
        <p:nvCxnSpPr>
          <p:cNvPr id="49" name="Connecteur droit 48">
            <a:extLst>
              <a:ext uri="{FF2B5EF4-FFF2-40B4-BE49-F238E27FC236}">
                <a16:creationId xmlns:a16="http://schemas.microsoft.com/office/drawing/2014/main" id="{471CCD20-4E7D-7869-4566-D27458A6D6E1}"/>
              </a:ext>
            </a:extLst>
          </p:cNvPr>
          <p:cNvCxnSpPr>
            <a:stCxn id="47" idx="5"/>
            <a:endCxn id="9" idx="1"/>
          </p:cNvCxnSpPr>
          <p:nvPr/>
        </p:nvCxnSpPr>
        <p:spPr>
          <a:xfrm flipV="1">
            <a:off x="3056250" y="2743440"/>
            <a:ext cx="1519472" cy="12925"/>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Connecteur en angle 89">
            <a:extLst>
              <a:ext uri="{FF2B5EF4-FFF2-40B4-BE49-F238E27FC236}">
                <a16:creationId xmlns:a16="http://schemas.microsoft.com/office/drawing/2014/main" id="{DA4EEA60-C23B-467E-6D07-278E61D439A7}"/>
              </a:ext>
            </a:extLst>
          </p:cNvPr>
          <p:cNvCxnSpPr>
            <a:stCxn id="47" idx="0"/>
            <a:endCxn id="10" idx="1"/>
          </p:cNvCxnSpPr>
          <p:nvPr/>
        </p:nvCxnSpPr>
        <p:spPr>
          <a:xfrm rot="16200000" flipH="1">
            <a:off x="3441225" y="2165098"/>
            <a:ext cx="313961" cy="1955034"/>
          </a:xfrm>
          <a:prstGeom prst="bentConnector2">
            <a:avLst/>
          </a:prstGeom>
        </p:spPr>
        <p:style>
          <a:lnRef idx="2">
            <a:schemeClr val="accent2"/>
          </a:lnRef>
          <a:fillRef idx="0">
            <a:schemeClr val="accent2"/>
          </a:fillRef>
          <a:effectRef idx="1">
            <a:schemeClr val="accent2"/>
          </a:effectRef>
          <a:fontRef idx="minor">
            <a:schemeClr val="tx1"/>
          </a:fontRef>
        </p:style>
      </p:cxnSp>
      <p:cxnSp>
        <p:nvCxnSpPr>
          <p:cNvPr id="51" name="Connecteur en angle 90">
            <a:extLst>
              <a:ext uri="{FF2B5EF4-FFF2-40B4-BE49-F238E27FC236}">
                <a16:creationId xmlns:a16="http://schemas.microsoft.com/office/drawing/2014/main" id="{763F8476-83F5-527D-E584-A3DE6382FD04}"/>
              </a:ext>
            </a:extLst>
          </p:cNvPr>
          <p:cNvCxnSpPr>
            <a:endCxn id="11" idx="1"/>
          </p:cNvCxnSpPr>
          <p:nvPr/>
        </p:nvCxnSpPr>
        <p:spPr>
          <a:xfrm>
            <a:off x="2633225" y="3299596"/>
            <a:ext cx="1942497" cy="561023"/>
          </a:xfrm>
          <a:prstGeom prst="bentConnector3">
            <a:avLst>
              <a:gd name="adj1" fmla="val -790"/>
            </a:avLst>
          </a:prstGeom>
        </p:spPr>
        <p:style>
          <a:lnRef idx="2">
            <a:schemeClr val="accent2"/>
          </a:lnRef>
          <a:fillRef idx="0">
            <a:schemeClr val="accent2"/>
          </a:fillRef>
          <a:effectRef idx="1">
            <a:schemeClr val="accent2"/>
          </a:effectRef>
          <a:fontRef idx="minor">
            <a:schemeClr val="tx1"/>
          </a:fontRef>
        </p:style>
      </p:cxnSp>
      <p:cxnSp>
        <p:nvCxnSpPr>
          <p:cNvPr id="52" name="Connecteur en angle 91">
            <a:extLst>
              <a:ext uri="{FF2B5EF4-FFF2-40B4-BE49-F238E27FC236}">
                <a16:creationId xmlns:a16="http://schemas.microsoft.com/office/drawing/2014/main" id="{79031FDA-B20E-B664-AF0F-37E81AE5299B}"/>
              </a:ext>
            </a:extLst>
          </p:cNvPr>
          <p:cNvCxnSpPr>
            <a:endCxn id="12" idx="1"/>
          </p:cNvCxnSpPr>
          <p:nvPr/>
        </p:nvCxnSpPr>
        <p:spPr>
          <a:xfrm>
            <a:off x="2602158" y="2985635"/>
            <a:ext cx="1973564" cy="1452517"/>
          </a:xfrm>
          <a:prstGeom prst="bentConnector3">
            <a:avLst>
              <a:gd name="adj1" fmla="val 619"/>
            </a:avLst>
          </a:prstGeom>
        </p:spPr>
        <p:style>
          <a:lnRef idx="2">
            <a:schemeClr val="accent2"/>
          </a:lnRef>
          <a:fillRef idx="0">
            <a:schemeClr val="accent2"/>
          </a:fillRef>
          <a:effectRef idx="1">
            <a:schemeClr val="accent2"/>
          </a:effectRef>
          <a:fontRef idx="minor">
            <a:schemeClr val="tx1"/>
          </a:fontRef>
        </p:style>
      </p:cxnSp>
      <p:cxnSp>
        <p:nvCxnSpPr>
          <p:cNvPr id="53" name="Connecteur en angle 92">
            <a:extLst>
              <a:ext uri="{FF2B5EF4-FFF2-40B4-BE49-F238E27FC236}">
                <a16:creationId xmlns:a16="http://schemas.microsoft.com/office/drawing/2014/main" id="{B4ECAB51-6401-DEF3-2CEB-B6F4B1037056}"/>
              </a:ext>
            </a:extLst>
          </p:cNvPr>
          <p:cNvCxnSpPr>
            <a:endCxn id="13" idx="1"/>
          </p:cNvCxnSpPr>
          <p:nvPr/>
        </p:nvCxnSpPr>
        <p:spPr>
          <a:xfrm>
            <a:off x="2602158" y="4438152"/>
            <a:ext cx="1973564" cy="561023"/>
          </a:xfrm>
          <a:prstGeom prst="bentConnector3">
            <a:avLst>
              <a:gd name="adj1" fmla="val 619"/>
            </a:avLst>
          </a:prstGeom>
        </p:spPr>
        <p:style>
          <a:lnRef idx="2">
            <a:schemeClr val="accent2"/>
          </a:lnRef>
          <a:fillRef idx="0">
            <a:schemeClr val="accent2"/>
          </a:fillRef>
          <a:effectRef idx="1">
            <a:schemeClr val="accent2"/>
          </a:effectRef>
          <a:fontRef idx="minor">
            <a:schemeClr val="tx1"/>
          </a:fontRef>
        </p:style>
      </p:cxnSp>
      <p:sp>
        <p:nvSpPr>
          <p:cNvPr id="54" name="ZoneTexte 53">
            <a:extLst>
              <a:ext uri="{FF2B5EF4-FFF2-40B4-BE49-F238E27FC236}">
                <a16:creationId xmlns:a16="http://schemas.microsoft.com/office/drawing/2014/main" id="{17B01822-C293-7E5D-0DBF-D5C2E2540A56}"/>
              </a:ext>
            </a:extLst>
          </p:cNvPr>
          <p:cNvSpPr txBox="1"/>
          <p:nvPr/>
        </p:nvSpPr>
        <p:spPr>
          <a:xfrm>
            <a:off x="10416689" y="4418203"/>
            <a:ext cx="1541962" cy="802600"/>
          </a:xfrm>
          <a:prstGeom prst="flowChartDocumen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t>Rapport Trituration</a:t>
            </a:r>
          </a:p>
        </p:txBody>
      </p:sp>
      <p:sp>
        <p:nvSpPr>
          <p:cNvPr id="55" name="ZoneTexte 54">
            <a:extLst>
              <a:ext uri="{FF2B5EF4-FFF2-40B4-BE49-F238E27FC236}">
                <a16:creationId xmlns:a16="http://schemas.microsoft.com/office/drawing/2014/main" id="{10F0B73C-E45E-776B-3B8A-0B1F16DE9E75}"/>
              </a:ext>
            </a:extLst>
          </p:cNvPr>
          <p:cNvSpPr txBox="1"/>
          <p:nvPr/>
        </p:nvSpPr>
        <p:spPr>
          <a:xfrm>
            <a:off x="10416689" y="5377555"/>
            <a:ext cx="1541962" cy="458629"/>
          </a:xfrm>
          <a:prstGeom prst="flowChartDocumen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dirty="0"/>
              <a:t>Fiche de Vie</a:t>
            </a:r>
          </a:p>
        </p:txBody>
      </p:sp>
    </p:spTree>
    <p:extLst>
      <p:ext uri="{BB962C8B-B14F-4D97-AF65-F5344CB8AC3E}">
        <p14:creationId xmlns:p14="http://schemas.microsoft.com/office/powerpoint/2010/main" val="171041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14</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matière : cas d’une huilerie</a:t>
            </a:r>
          </a:p>
        </p:txBody>
      </p:sp>
      <p:sp>
        <p:nvSpPr>
          <p:cNvPr id="3" name="ZoneTexte 2">
            <a:extLst>
              <a:ext uri="{FF2B5EF4-FFF2-40B4-BE49-F238E27FC236}">
                <a16:creationId xmlns:a16="http://schemas.microsoft.com/office/drawing/2014/main" id="{B04DA417-F53C-B680-13F9-9D82C92F2FE1}"/>
              </a:ext>
            </a:extLst>
          </p:cNvPr>
          <p:cNvSpPr txBox="1"/>
          <p:nvPr/>
        </p:nvSpPr>
        <p:spPr>
          <a:xfrm>
            <a:off x="793106" y="821509"/>
            <a:ext cx="11286845" cy="626005"/>
          </a:xfrm>
          <a:prstGeom prst="rect">
            <a:avLst/>
          </a:prstGeom>
          <a:noFill/>
        </p:spPr>
        <p:txBody>
          <a:bodyPr wrap="square">
            <a:spAutoFit/>
          </a:bodyPr>
          <a:lstStyle/>
          <a:p>
            <a:pPr>
              <a:lnSpc>
                <a:spcPct val="200000"/>
              </a:lnSpc>
            </a:pPr>
            <a:r>
              <a:rPr lang="fr-FR" sz="2000" dirty="0">
                <a:solidFill>
                  <a:srgbClr val="FF0000"/>
                </a:solidFill>
              </a:rPr>
              <a:t>			</a:t>
            </a:r>
            <a:endParaRPr lang="fr-FR" sz="2000" dirty="0"/>
          </a:p>
        </p:txBody>
      </p:sp>
      <p:graphicFrame>
        <p:nvGraphicFramePr>
          <p:cNvPr id="4" name="Tableau 3">
            <a:extLst>
              <a:ext uri="{FF2B5EF4-FFF2-40B4-BE49-F238E27FC236}">
                <a16:creationId xmlns:a16="http://schemas.microsoft.com/office/drawing/2014/main" id="{C863D322-9047-CC39-CF64-647D99760078}"/>
              </a:ext>
            </a:extLst>
          </p:cNvPr>
          <p:cNvGraphicFramePr>
            <a:graphicFrameLocks noGrp="1"/>
          </p:cNvGraphicFramePr>
          <p:nvPr>
            <p:extLst>
              <p:ext uri="{D42A27DB-BD31-4B8C-83A1-F6EECF244321}">
                <p14:modId xmlns:p14="http://schemas.microsoft.com/office/powerpoint/2010/main" val="3633927181"/>
              </p:ext>
            </p:extLst>
          </p:nvPr>
        </p:nvGraphicFramePr>
        <p:xfrm>
          <a:off x="793106" y="1552534"/>
          <a:ext cx="11131416" cy="3688653"/>
        </p:xfrm>
        <a:graphic>
          <a:graphicData uri="http://schemas.openxmlformats.org/drawingml/2006/table">
            <a:tbl>
              <a:tblPr firstRow="1" bandRow="1">
                <a:tableStyleId>{69CF1AB2-1976-4502-BF36-3FF5EA218861}</a:tableStyleId>
              </a:tblPr>
              <a:tblGrid>
                <a:gridCol w="2230012">
                  <a:extLst>
                    <a:ext uri="{9D8B030D-6E8A-4147-A177-3AD203B41FA5}">
                      <a16:colId xmlns:a16="http://schemas.microsoft.com/office/drawing/2014/main" val="396034490"/>
                    </a:ext>
                  </a:extLst>
                </a:gridCol>
                <a:gridCol w="8901404">
                  <a:extLst>
                    <a:ext uri="{9D8B030D-6E8A-4147-A177-3AD203B41FA5}">
                      <a16:colId xmlns:a16="http://schemas.microsoft.com/office/drawing/2014/main" val="755182343"/>
                    </a:ext>
                  </a:extLst>
                </a:gridCol>
              </a:tblGrid>
              <a:tr h="370840">
                <a:tc>
                  <a:txBody>
                    <a:bodyPr/>
                    <a:lstStyle/>
                    <a:p>
                      <a:pPr>
                        <a:lnSpc>
                          <a:spcPct val="200000"/>
                        </a:lnSpc>
                      </a:pPr>
                      <a:r>
                        <a:rPr lang="fr-FR" sz="2000" b="1" u="sng" dirty="0">
                          <a:solidFill>
                            <a:srgbClr val="FF0000"/>
                          </a:solidFill>
                        </a:rPr>
                        <a:t>Activité :</a:t>
                      </a:r>
                      <a:endParaRPr lang="fr-FR" sz="2000" dirty="0"/>
                    </a:p>
                  </a:txBody>
                  <a:tcPr/>
                </a:tc>
                <a:tc>
                  <a:txBody>
                    <a:bodyPr/>
                    <a:lstStyle/>
                    <a:p>
                      <a:pPr marL="0" marR="0" lvl="0" indent="0" algn="l" defTabSz="457200" rtl="0" eaLnBrk="1" fontAlgn="auto" latinLnBrk="0" hangingPunct="1">
                        <a:lnSpc>
                          <a:spcPct val="200000"/>
                        </a:lnSpc>
                        <a:spcBef>
                          <a:spcPts val="0"/>
                        </a:spcBef>
                        <a:spcAft>
                          <a:spcPts val="0"/>
                        </a:spcAft>
                        <a:buClrTx/>
                        <a:buSzTx/>
                        <a:buFontTx/>
                        <a:buNone/>
                        <a:tabLst/>
                        <a:defRPr/>
                      </a:pPr>
                      <a:r>
                        <a:rPr lang="fr-FR" sz="2000" b="0" dirty="0"/>
                        <a:t>La production de l’huile d’olive à partir du fruit de l’olivier</a:t>
                      </a:r>
                    </a:p>
                  </a:txBody>
                  <a:tcPr/>
                </a:tc>
                <a:extLst>
                  <a:ext uri="{0D108BD9-81ED-4DB2-BD59-A6C34878D82A}">
                    <a16:rowId xmlns:a16="http://schemas.microsoft.com/office/drawing/2014/main" val="1038381933"/>
                  </a:ext>
                </a:extLst>
              </a:tr>
              <a:tr h="370840">
                <a:tc>
                  <a:txBody>
                    <a:bodyPr/>
                    <a:lstStyle/>
                    <a:p>
                      <a:pPr>
                        <a:lnSpc>
                          <a:spcPct val="200000"/>
                        </a:lnSpc>
                      </a:pPr>
                      <a:r>
                        <a:rPr lang="fr-FR" sz="2000" b="1" u="sng" dirty="0">
                          <a:solidFill>
                            <a:srgbClr val="FF0000"/>
                          </a:solidFill>
                        </a:rPr>
                        <a:t>Les fournisseurs :</a:t>
                      </a:r>
                      <a:endParaRPr lang="fr-FR" sz="2000" dirty="0"/>
                    </a:p>
                  </a:txBody>
                  <a:tcPr/>
                </a:tc>
                <a:tc>
                  <a:txBody>
                    <a:bodyPr/>
                    <a:lstStyle/>
                    <a:p>
                      <a:pPr marL="342900" marR="0" lvl="0" indent="-342900" algn="l" defTabSz="457200" rtl="0" eaLnBrk="1" fontAlgn="auto" latinLnBrk="0" hangingPunct="1">
                        <a:lnSpc>
                          <a:spcPct val="200000"/>
                        </a:lnSpc>
                        <a:spcBef>
                          <a:spcPts val="0"/>
                        </a:spcBef>
                        <a:spcAft>
                          <a:spcPts val="0"/>
                        </a:spcAft>
                        <a:buClrTx/>
                        <a:buSzTx/>
                        <a:buFont typeface="+mj-lt"/>
                        <a:buAutoNum type="arabicPeriod"/>
                        <a:tabLst/>
                        <a:defRPr/>
                      </a:pPr>
                      <a:r>
                        <a:rPr lang="fr-FR" sz="2000" dirty="0"/>
                        <a:t>Auto-cueillette (achat des olives avant la cueillette dans des parcelles)</a:t>
                      </a:r>
                    </a:p>
                    <a:p>
                      <a:pPr marL="342900" marR="0" lvl="0" indent="-342900" algn="l" defTabSz="457200" rtl="0" eaLnBrk="1" fontAlgn="auto" latinLnBrk="0" hangingPunct="1">
                        <a:lnSpc>
                          <a:spcPct val="200000"/>
                        </a:lnSpc>
                        <a:spcBef>
                          <a:spcPts val="0"/>
                        </a:spcBef>
                        <a:spcAft>
                          <a:spcPts val="0"/>
                        </a:spcAft>
                        <a:buClrTx/>
                        <a:buSzTx/>
                        <a:buFont typeface="+mj-lt"/>
                        <a:buAutoNum type="arabicPeriod"/>
                        <a:tabLst/>
                        <a:defRPr/>
                      </a:pPr>
                      <a:r>
                        <a:rPr lang="fr-FR" sz="2000" dirty="0"/>
                        <a:t>Les intermédiaires (achat huile sur la base du rendement de trituration)</a:t>
                      </a:r>
                    </a:p>
                    <a:p>
                      <a:pPr marL="342900" marR="0" lvl="0" indent="-342900" algn="l" defTabSz="457200" rtl="0" eaLnBrk="1" fontAlgn="auto" latinLnBrk="0" hangingPunct="1">
                        <a:lnSpc>
                          <a:spcPct val="200000"/>
                        </a:lnSpc>
                        <a:spcBef>
                          <a:spcPts val="0"/>
                        </a:spcBef>
                        <a:spcAft>
                          <a:spcPts val="0"/>
                        </a:spcAft>
                        <a:buClrTx/>
                        <a:buSzTx/>
                        <a:buFont typeface="+mj-lt"/>
                        <a:buAutoNum type="arabicPeriod"/>
                        <a:tabLst/>
                        <a:defRPr/>
                      </a:pPr>
                      <a:r>
                        <a:rPr lang="fr-FR" sz="2000" dirty="0"/>
                        <a:t>Prestation de services de trituration (Agriculteur)</a:t>
                      </a:r>
                    </a:p>
                  </a:txBody>
                  <a:tcPr/>
                </a:tc>
                <a:extLst>
                  <a:ext uri="{0D108BD9-81ED-4DB2-BD59-A6C34878D82A}">
                    <a16:rowId xmlns:a16="http://schemas.microsoft.com/office/drawing/2014/main" val="1420640364"/>
                  </a:ext>
                </a:extLst>
              </a:tr>
              <a:tr h="370840">
                <a:tc>
                  <a:txBody>
                    <a:bodyPr/>
                    <a:lstStyle/>
                    <a:p>
                      <a:pPr>
                        <a:lnSpc>
                          <a:spcPct val="200000"/>
                        </a:lnSpc>
                      </a:pPr>
                      <a:r>
                        <a:rPr lang="fr-FR" sz="2000" b="1" u="sng" dirty="0">
                          <a:solidFill>
                            <a:srgbClr val="FF0000"/>
                          </a:solidFill>
                        </a:rPr>
                        <a:t>Les clients</a:t>
                      </a:r>
                    </a:p>
                  </a:txBody>
                  <a:tcPr/>
                </a:tc>
                <a:tc>
                  <a:txBody>
                    <a:bodyPr/>
                    <a:lstStyle/>
                    <a:p>
                      <a:pPr marL="342900" marR="0" lvl="0" indent="-342900" algn="l" defTabSz="457200" rtl="0" eaLnBrk="1" fontAlgn="auto" latinLnBrk="0" hangingPunct="1">
                        <a:lnSpc>
                          <a:spcPct val="200000"/>
                        </a:lnSpc>
                        <a:spcBef>
                          <a:spcPts val="0"/>
                        </a:spcBef>
                        <a:spcAft>
                          <a:spcPts val="0"/>
                        </a:spcAft>
                        <a:buClrTx/>
                        <a:buSzTx/>
                        <a:buFont typeface="+mj-lt"/>
                        <a:buAutoNum type="arabicPeriod"/>
                        <a:tabLst/>
                        <a:defRPr/>
                      </a:pPr>
                      <a:r>
                        <a:rPr lang="fr-FR" sz="2000" dirty="0"/>
                        <a:t>Les exportateurs</a:t>
                      </a:r>
                    </a:p>
                    <a:p>
                      <a:pPr marL="342900" marR="0" lvl="0" indent="-342900" algn="l" defTabSz="457200" rtl="0" eaLnBrk="1" fontAlgn="auto" latinLnBrk="0" hangingPunct="1">
                        <a:lnSpc>
                          <a:spcPct val="200000"/>
                        </a:lnSpc>
                        <a:spcBef>
                          <a:spcPts val="0"/>
                        </a:spcBef>
                        <a:spcAft>
                          <a:spcPts val="0"/>
                        </a:spcAft>
                        <a:buClrTx/>
                        <a:buSzTx/>
                        <a:buFont typeface="+mj-lt"/>
                        <a:buAutoNum type="arabicPeriod"/>
                        <a:tabLst/>
                        <a:defRPr/>
                      </a:pPr>
                      <a:r>
                        <a:rPr lang="fr-FR" sz="2000" dirty="0"/>
                        <a:t>les passagers</a:t>
                      </a:r>
                    </a:p>
                  </a:txBody>
                  <a:tcPr/>
                </a:tc>
                <a:extLst>
                  <a:ext uri="{0D108BD9-81ED-4DB2-BD59-A6C34878D82A}">
                    <a16:rowId xmlns:a16="http://schemas.microsoft.com/office/drawing/2014/main" val="662860056"/>
                  </a:ext>
                </a:extLst>
              </a:tr>
            </a:tbl>
          </a:graphicData>
        </a:graphic>
      </p:graphicFrame>
    </p:spTree>
    <p:extLst>
      <p:ext uri="{BB962C8B-B14F-4D97-AF65-F5344CB8AC3E}">
        <p14:creationId xmlns:p14="http://schemas.microsoft.com/office/powerpoint/2010/main" val="3147622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15</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matière : cas d’une huilerie</a:t>
            </a:r>
          </a:p>
        </p:txBody>
      </p:sp>
      <p:pic>
        <p:nvPicPr>
          <p:cNvPr id="7" name="Image 6">
            <a:extLst>
              <a:ext uri="{FF2B5EF4-FFF2-40B4-BE49-F238E27FC236}">
                <a16:creationId xmlns:a16="http://schemas.microsoft.com/office/drawing/2014/main" id="{3FCF6843-7003-412D-85BE-2B123F517057}"/>
              </a:ext>
            </a:extLst>
          </p:cNvPr>
          <p:cNvPicPr>
            <a:picLocks noChangeAspect="1"/>
          </p:cNvPicPr>
          <p:nvPr/>
        </p:nvPicPr>
        <p:blipFill>
          <a:blip r:embed="rId4"/>
          <a:stretch>
            <a:fillRect/>
          </a:stretch>
        </p:blipFill>
        <p:spPr>
          <a:xfrm>
            <a:off x="760736" y="1458494"/>
            <a:ext cx="11094028" cy="3477400"/>
          </a:xfrm>
          <a:prstGeom prst="rect">
            <a:avLst/>
          </a:prstGeom>
        </p:spPr>
      </p:pic>
      <p:sp>
        <p:nvSpPr>
          <p:cNvPr id="10" name="ZoneTexte 9">
            <a:extLst>
              <a:ext uri="{FF2B5EF4-FFF2-40B4-BE49-F238E27FC236}">
                <a16:creationId xmlns:a16="http://schemas.microsoft.com/office/drawing/2014/main" id="{25970142-7B5D-6F7E-EEBA-4B66494B136F}"/>
              </a:ext>
            </a:extLst>
          </p:cNvPr>
          <p:cNvSpPr txBox="1"/>
          <p:nvPr/>
        </p:nvSpPr>
        <p:spPr>
          <a:xfrm>
            <a:off x="905069" y="1595535"/>
            <a:ext cx="709127" cy="60648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r>
              <a:rPr lang="fr-FR" sz="1400" b="1" dirty="0"/>
              <a:t>LOGO</a:t>
            </a:r>
          </a:p>
        </p:txBody>
      </p:sp>
      <p:sp>
        <p:nvSpPr>
          <p:cNvPr id="11" name="Ellipse 10">
            <a:extLst>
              <a:ext uri="{FF2B5EF4-FFF2-40B4-BE49-F238E27FC236}">
                <a16:creationId xmlns:a16="http://schemas.microsoft.com/office/drawing/2014/main" id="{BC6A3575-ED2E-91CB-DFDD-8AAB9982E722}"/>
              </a:ext>
            </a:extLst>
          </p:cNvPr>
          <p:cNvSpPr/>
          <p:nvPr/>
        </p:nvSpPr>
        <p:spPr>
          <a:xfrm>
            <a:off x="9339943" y="2957804"/>
            <a:ext cx="1250302" cy="942392"/>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11246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16</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matière : cas d’une huilerie</a:t>
            </a:r>
          </a:p>
        </p:txBody>
      </p:sp>
      <p:grpSp>
        <p:nvGrpSpPr>
          <p:cNvPr id="12" name="Groupe 11">
            <a:extLst>
              <a:ext uri="{FF2B5EF4-FFF2-40B4-BE49-F238E27FC236}">
                <a16:creationId xmlns:a16="http://schemas.microsoft.com/office/drawing/2014/main" id="{E34C36EC-2D9F-F0F5-F663-C0862E8466C7}"/>
              </a:ext>
            </a:extLst>
          </p:cNvPr>
          <p:cNvGrpSpPr/>
          <p:nvPr/>
        </p:nvGrpSpPr>
        <p:grpSpPr>
          <a:xfrm>
            <a:off x="630011" y="852487"/>
            <a:ext cx="5546855" cy="4879429"/>
            <a:chOff x="630011" y="852487"/>
            <a:chExt cx="5546855" cy="4879429"/>
          </a:xfrm>
        </p:grpSpPr>
        <p:grpSp>
          <p:nvGrpSpPr>
            <p:cNvPr id="9" name="Groupe 8">
              <a:extLst>
                <a:ext uri="{FF2B5EF4-FFF2-40B4-BE49-F238E27FC236}">
                  <a16:creationId xmlns:a16="http://schemas.microsoft.com/office/drawing/2014/main" id="{D8BAF910-2C34-EF0A-4674-ED4FD4DB3D9A}"/>
                </a:ext>
              </a:extLst>
            </p:cNvPr>
            <p:cNvGrpSpPr/>
            <p:nvPr/>
          </p:nvGrpSpPr>
          <p:grpSpPr>
            <a:xfrm>
              <a:off x="630011" y="852487"/>
              <a:ext cx="5546855" cy="4879429"/>
              <a:chOff x="630011" y="852487"/>
              <a:chExt cx="5546855" cy="4879429"/>
            </a:xfrm>
          </p:grpSpPr>
          <p:pic>
            <p:nvPicPr>
              <p:cNvPr id="4" name="Image 3">
                <a:extLst>
                  <a:ext uri="{FF2B5EF4-FFF2-40B4-BE49-F238E27FC236}">
                    <a16:creationId xmlns:a16="http://schemas.microsoft.com/office/drawing/2014/main" id="{E93B6E8F-8F21-700C-1CB9-074CC32CA579}"/>
                  </a:ext>
                </a:extLst>
              </p:cNvPr>
              <p:cNvPicPr>
                <a:picLocks noChangeAspect="1"/>
              </p:cNvPicPr>
              <p:nvPr/>
            </p:nvPicPr>
            <p:blipFill>
              <a:blip r:embed="rId4"/>
              <a:stretch>
                <a:fillRect/>
              </a:stretch>
            </p:blipFill>
            <p:spPr>
              <a:xfrm>
                <a:off x="630011" y="852487"/>
                <a:ext cx="5546855" cy="4879429"/>
              </a:xfrm>
              <a:prstGeom prst="rect">
                <a:avLst/>
              </a:prstGeom>
            </p:spPr>
          </p:pic>
          <p:sp>
            <p:nvSpPr>
              <p:cNvPr id="10" name="ZoneTexte 9">
                <a:extLst>
                  <a:ext uri="{FF2B5EF4-FFF2-40B4-BE49-F238E27FC236}">
                    <a16:creationId xmlns:a16="http://schemas.microsoft.com/office/drawing/2014/main" id="{25970142-7B5D-6F7E-EEBA-4B66494B136F}"/>
                  </a:ext>
                </a:extLst>
              </p:cNvPr>
              <p:cNvSpPr txBox="1"/>
              <p:nvPr/>
            </p:nvSpPr>
            <p:spPr>
              <a:xfrm>
                <a:off x="709128" y="942392"/>
                <a:ext cx="722212" cy="66388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r>
                  <a:rPr lang="fr-FR" sz="1400" b="1" dirty="0"/>
                  <a:t>LOGO</a:t>
                </a:r>
              </a:p>
            </p:txBody>
          </p:sp>
        </p:grpSp>
        <p:sp>
          <p:nvSpPr>
            <p:cNvPr id="11" name="Ellipse 10">
              <a:extLst>
                <a:ext uri="{FF2B5EF4-FFF2-40B4-BE49-F238E27FC236}">
                  <a16:creationId xmlns:a16="http://schemas.microsoft.com/office/drawing/2014/main" id="{BC6A3575-ED2E-91CB-DFDD-8AAB9982E722}"/>
                </a:ext>
              </a:extLst>
            </p:cNvPr>
            <p:cNvSpPr/>
            <p:nvPr/>
          </p:nvSpPr>
          <p:spPr>
            <a:xfrm>
              <a:off x="1968758" y="5290456"/>
              <a:ext cx="1539551" cy="436645"/>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pic>
        <p:nvPicPr>
          <p:cNvPr id="6" name="Image 5">
            <a:extLst>
              <a:ext uri="{FF2B5EF4-FFF2-40B4-BE49-F238E27FC236}">
                <a16:creationId xmlns:a16="http://schemas.microsoft.com/office/drawing/2014/main" id="{9E5E1C54-6781-249A-9F36-BD43B7088A32}"/>
              </a:ext>
            </a:extLst>
          </p:cNvPr>
          <p:cNvPicPr>
            <a:picLocks noChangeAspect="1"/>
          </p:cNvPicPr>
          <p:nvPr/>
        </p:nvPicPr>
        <p:blipFill>
          <a:blip r:embed="rId5"/>
          <a:stretch>
            <a:fillRect/>
          </a:stretch>
        </p:blipFill>
        <p:spPr>
          <a:xfrm>
            <a:off x="6407022" y="852487"/>
            <a:ext cx="5546856" cy="3339601"/>
          </a:xfrm>
          <a:prstGeom prst="rect">
            <a:avLst/>
          </a:prstGeom>
        </p:spPr>
      </p:pic>
    </p:spTree>
    <p:extLst>
      <p:ext uri="{BB962C8B-B14F-4D97-AF65-F5344CB8AC3E}">
        <p14:creationId xmlns:p14="http://schemas.microsoft.com/office/powerpoint/2010/main" val="349213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17</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matière : cas d’une huilerie</a:t>
            </a:r>
          </a:p>
        </p:txBody>
      </p:sp>
      <p:pic>
        <p:nvPicPr>
          <p:cNvPr id="4" name="Image 3">
            <a:extLst>
              <a:ext uri="{FF2B5EF4-FFF2-40B4-BE49-F238E27FC236}">
                <a16:creationId xmlns:a16="http://schemas.microsoft.com/office/drawing/2014/main" id="{1F97EB54-456B-B71E-57B3-2961CBBB8EAE}"/>
              </a:ext>
            </a:extLst>
          </p:cNvPr>
          <p:cNvPicPr>
            <a:picLocks noChangeAspect="1"/>
          </p:cNvPicPr>
          <p:nvPr/>
        </p:nvPicPr>
        <p:blipFill rotWithShape="1">
          <a:blip r:embed="rId4"/>
          <a:srcRect b="12813"/>
          <a:stretch/>
        </p:blipFill>
        <p:spPr>
          <a:xfrm>
            <a:off x="1323392" y="995594"/>
            <a:ext cx="9545216" cy="4597161"/>
          </a:xfrm>
          <a:prstGeom prst="rect">
            <a:avLst/>
          </a:prstGeom>
        </p:spPr>
      </p:pic>
      <p:sp>
        <p:nvSpPr>
          <p:cNvPr id="10" name="ZoneTexte 9">
            <a:extLst>
              <a:ext uri="{FF2B5EF4-FFF2-40B4-BE49-F238E27FC236}">
                <a16:creationId xmlns:a16="http://schemas.microsoft.com/office/drawing/2014/main" id="{25970142-7B5D-6F7E-EEBA-4B66494B136F}"/>
              </a:ext>
            </a:extLst>
          </p:cNvPr>
          <p:cNvSpPr txBox="1"/>
          <p:nvPr/>
        </p:nvSpPr>
        <p:spPr>
          <a:xfrm>
            <a:off x="1464906" y="1082351"/>
            <a:ext cx="559837" cy="569167"/>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r>
              <a:rPr lang="fr-FR" sz="900" b="1" dirty="0"/>
              <a:t>LOGO</a:t>
            </a:r>
          </a:p>
        </p:txBody>
      </p:sp>
      <p:sp>
        <p:nvSpPr>
          <p:cNvPr id="11" name="Ellipse 10">
            <a:extLst>
              <a:ext uri="{FF2B5EF4-FFF2-40B4-BE49-F238E27FC236}">
                <a16:creationId xmlns:a16="http://schemas.microsoft.com/office/drawing/2014/main" id="{BC6A3575-ED2E-91CB-DFDD-8AAB9982E722}"/>
              </a:ext>
            </a:extLst>
          </p:cNvPr>
          <p:cNvSpPr/>
          <p:nvPr/>
        </p:nvSpPr>
        <p:spPr>
          <a:xfrm>
            <a:off x="9713167" y="4232274"/>
            <a:ext cx="1250302" cy="830997"/>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5" name="Ellipse 4">
            <a:extLst>
              <a:ext uri="{FF2B5EF4-FFF2-40B4-BE49-F238E27FC236}">
                <a16:creationId xmlns:a16="http://schemas.microsoft.com/office/drawing/2014/main" id="{84C263DB-4278-913A-722D-CB89839861A6}"/>
              </a:ext>
            </a:extLst>
          </p:cNvPr>
          <p:cNvSpPr/>
          <p:nvPr/>
        </p:nvSpPr>
        <p:spPr>
          <a:xfrm>
            <a:off x="1323392" y="4232275"/>
            <a:ext cx="533400" cy="675628"/>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4770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18</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matière : cas d’une huilerie</a:t>
            </a:r>
          </a:p>
        </p:txBody>
      </p:sp>
      <p:pic>
        <p:nvPicPr>
          <p:cNvPr id="6" name="Image 5">
            <a:extLst>
              <a:ext uri="{FF2B5EF4-FFF2-40B4-BE49-F238E27FC236}">
                <a16:creationId xmlns:a16="http://schemas.microsoft.com/office/drawing/2014/main" id="{8012F0AE-4710-7EC9-69A6-B26374EB0EE1}"/>
              </a:ext>
            </a:extLst>
          </p:cNvPr>
          <p:cNvPicPr>
            <a:picLocks noChangeAspect="1"/>
          </p:cNvPicPr>
          <p:nvPr/>
        </p:nvPicPr>
        <p:blipFill>
          <a:blip r:embed="rId4"/>
          <a:stretch>
            <a:fillRect/>
          </a:stretch>
        </p:blipFill>
        <p:spPr>
          <a:xfrm>
            <a:off x="870467" y="804555"/>
            <a:ext cx="10848781" cy="4990035"/>
          </a:xfrm>
          <a:prstGeom prst="rect">
            <a:avLst/>
          </a:prstGeom>
        </p:spPr>
      </p:pic>
      <p:sp>
        <p:nvSpPr>
          <p:cNvPr id="10" name="ZoneTexte 9">
            <a:extLst>
              <a:ext uri="{FF2B5EF4-FFF2-40B4-BE49-F238E27FC236}">
                <a16:creationId xmlns:a16="http://schemas.microsoft.com/office/drawing/2014/main" id="{25970142-7B5D-6F7E-EEBA-4B66494B136F}"/>
              </a:ext>
            </a:extLst>
          </p:cNvPr>
          <p:cNvSpPr txBox="1"/>
          <p:nvPr/>
        </p:nvSpPr>
        <p:spPr>
          <a:xfrm>
            <a:off x="989045" y="933061"/>
            <a:ext cx="886408" cy="830997"/>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r>
              <a:rPr lang="fr-FR" sz="1600" b="1" dirty="0"/>
              <a:t>LOGO</a:t>
            </a:r>
          </a:p>
        </p:txBody>
      </p:sp>
      <p:sp>
        <p:nvSpPr>
          <p:cNvPr id="5" name="Ellipse 4">
            <a:extLst>
              <a:ext uri="{FF2B5EF4-FFF2-40B4-BE49-F238E27FC236}">
                <a16:creationId xmlns:a16="http://schemas.microsoft.com/office/drawing/2014/main" id="{84C263DB-4278-913A-722D-CB89839861A6}"/>
              </a:ext>
            </a:extLst>
          </p:cNvPr>
          <p:cNvSpPr/>
          <p:nvPr/>
        </p:nvSpPr>
        <p:spPr>
          <a:xfrm>
            <a:off x="932670" y="1968754"/>
            <a:ext cx="2305051" cy="675628"/>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Ellipse 10">
            <a:extLst>
              <a:ext uri="{FF2B5EF4-FFF2-40B4-BE49-F238E27FC236}">
                <a16:creationId xmlns:a16="http://schemas.microsoft.com/office/drawing/2014/main" id="{BC6A3575-ED2E-91CB-DFDD-8AAB9982E722}"/>
              </a:ext>
            </a:extLst>
          </p:cNvPr>
          <p:cNvSpPr/>
          <p:nvPr/>
        </p:nvSpPr>
        <p:spPr>
          <a:xfrm>
            <a:off x="3234612" y="3003188"/>
            <a:ext cx="1250302" cy="940779"/>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174778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47"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48"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49"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50"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51"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52"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53"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54"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55"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56"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57"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59" name="Group 58">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61"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62"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63"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64"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65"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66"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67"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68"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69"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70"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71"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73" name="Rectangle 72">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75"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77" name="Rectangle 76">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ZoneTexte 1">
            <a:extLst>
              <a:ext uri="{FF2B5EF4-FFF2-40B4-BE49-F238E27FC236}">
                <a16:creationId xmlns:a16="http://schemas.microsoft.com/office/drawing/2014/main" id="{E06B7296-0F23-B542-BC0F-C0712C860ADA}"/>
              </a:ext>
            </a:extLst>
          </p:cNvPr>
          <p:cNvSpPr txBox="1"/>
          <p:nvPr/>
        </p:nvSpPr>
        <p:spPr>
          <a:xfrm>
            <a:off x="2582298" y="3576811"/>
            <a:ext cx="8915399" cy="823448"/>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p>
            <a:pPr defTabSz="457200">
              <a:spcBef>
                <a:spcPct val="0"/>
              </a:spcBef>
              <a:spcAft>
                <a:spcPts val="600"/>
              </a:spcAft>
            </a:pPr>
            <a:r>
              <a:rPr lang="fr-FR" sz="4400" b="1" dirty="0">
                <a:ln>
                  <a:solidFill>
                    <a:schemeClr val="tx1"/>
                  </a:solidFill>
                </a:ln>
                <a:solidFill>
                  <a:schemeClr val="accent3"/>
                </a:solidFill>
                <a:latin typeface="+mj-lt"/>
                <a:ea typeface="+mj-ea"/>
                <a:cs typeface="+mj-cs"/>
              </a:rPr>
              <a:t>Gestion informatisée de la traçabilité</a:t>
            </a:r>
            <a:endParaRPr lang="en-US" sz="4400" b="1" dirty="0">
              <a:ln>
                <a:solidFill>
                  <a:schemeClr val="tx1"/>
                </a:solidFill>
              </a:ln>
              <a:solidFill>
                <a:srgbClr val="584E42"/>
              </a:solidFill>
              <a:latin typeface="+mj-lt"/>
              <a:ea typeface="+mj-ea"/>
              <a:cs typeface="+mj-cs"/>
            </a:endParaRPr>
          </a:p>
        </p:txBody>
      </p:sp>
      <p:sp>
        <p:nvSpPr>
          <p:cNvPr id="79" name="Rectangle 78">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84E4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81" name="Freeform 33">
            <a:extLst>
              <a:ext uri="{FF2B5EF4-FFF2-40B4-BE49-F238E27FC236}">
                <a16:creationId xmlns:a16="http://schemas.microsoft.com/office/drawing/2014/main" id="{783A863A-BB4D-4ECD-8D75-B5B6F03D7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81489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spcAft>
                <a:spcPts val="600"/>
              </a:spcAft>
            </a:pPr>
            <a:r>
              <a:rPr lang="fr-FR" sz="1400" b="1" dirty="0"/>
              <a:t>N° </a:t>
            </a:r>
            <a:fld id="{B67B717A-E712-465B-B3E3-B0138803CB8C}" type="slidenum">
              <a:rPr lang="fr-FR" sz="1400" b="1" smtClean="0"/>
              <a:pPr algn="ctr">
                <a:spcAft>
                  <a:spcPts val="600"/>
                </a:spcAft>
              </a:pPr>
              <a:t>19</a:t>
            </a:fld>
            <a:endParaRPr lang="fr-FR" sz="1400" b="1"/>
          </a:p>
        </p:txBody>
      </p:sp>
      <p:pic>
        <p:nvPicPr>
          <p:cNvPr id="4" name="Image 3">
            <a:extLst>
              <a:ext uri="{FF2B5EF4-FFF2-40B4-BE49-F238E27FC236}">
                <a16:creationId xmlns:a16="http://schemas.microsoft.com/office/drawing/2014/main" id="{B15B59A6-CABC-B373-4643-1A5DCF499400}"/>
              </a:ext>
            </a:extLst>
          </p:cNvPr>
          <p:cNvPicPr>
            <a:picLocks noChangeAspect="1"/>
          </p:cNvPicPr>
          <p:nvPr/>
        </p:nvPicPr>
        <p:blipFill>
          <a:blip r:embed="rId3"/>
          <a:stretch>
            <a:fillRect/>
          </a:stretch>
        </p:blipFill>
        <p:spPr>
          <a:xfrm>
            <a:off x="2237939" y="5727102"/>
            <a:ext cx="9842012" cy="1097282"/>
          </a:xfrm>
          <a:prstGeom prst="rect">
            <a:avLst/>
          </a:prstGeom>
        </p:spPr>
      </p:pic>
      <p:pic>
        <p:nvPicPr>
          <p:cNvPr id="5" name="Picture 8" descr="Qu'est-ce que l'innovation ?">
            <a:extLst>
              <a:ext uri="{FF2B5EF4-FFF2-40B4-BE49-F238E27FC236}">
                <a16:creationId xmlns:a16="http://schemas.microsoft.com/office/drawing/2014/main" id="{3FEA5EB3-4EE5-F0EA-A5BB-3440C3959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399" y="919865"/>
            <a:ext cx="3232694" cy="18103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24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36433"/>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a:t>
            </a:fld>
            <a:endParaRPr lang="fr-FR" sz="1400" b="1" dirty="0"/>
          </a:p>
        </p:txBody>
      </p:sp>
      <p:pic>
        <p:nvPicPr>
          <p:cNvPr id="41" name="Image 40">
            <a:extLst>
              <a:ext uri="{FF2B5EF4-FFF2-40B4-BE49-F238E27FC236}">
                <a16:creationId xmlns:a16="http://schemas.microsoft.com/office/drawing/2014/main" id="{66812748-1FEE-DD8A-E205-ACB1C87A185E}"/>
              </a:ext>
            </a:extLst>
          </p:cNvPr>
          <p:cNvPicPr>
            <a:picLocks noChangeAspect="1"/>
          </p:cNvPicPr>
          <p:nvPr/>
        </p:nvPicPr>
        <p:blipFill>
          <a:blip r:embed="rId4"/>
          <a:stretch>
            <a:fillRect/>
          </a:stretch>
        </p:blipFill>
        <p:spPr>
          <a:xfrm>
            <a:off x="232714" y="1458254"/>
            <a:ext cx="3084697" cy="1818000"/>
          </a:xfrm>
          <a:prstGeom prst="ellipse">
            <a:avLst/>
          </a:prstGeom>
          <a:ln>
            <a:noFill/>
          </a:ln>
          <a:effectLst>
            <a:softEdge rad="112500"/>
          </a:effectLst>
        </p:spPr>
      </p:pic>
      <p:pic>
        <p:nvPicPr>
          <p:cNvPr id="42" name="Image 41">
            <a:extLst>
              <a:ext uri="{FF2B5EF4-FFF2-40B4-BE49-F238E27FC236}">
                <a16:creationId xmlns:a16="http://schemas.microsoft.com/office/drawing/2014/main" id="{EB763C90-689D-1E29-1AE0-438A4430CA79}"/>
              </a:ext>
            </a:extLst>
          </p:cNvPr>
          <p:cNvPicPr>
            <a:picLocks noChangeAspect="1"/>
          </p:cNvPicPr>
          <p:nvPr/>
        </p:nvPicPr>
        <p:blipFill>
          <a:blip r:embed="rId5"/>
          <a:stretch>
            <a:fillRect/>
          </a:stretch>
        </p:blipFill>
        <p:spPr>
          <a:xfrm>
            <a:off x="5200884" y="1710283"/>
            <a:ext cx="3232000" cy="1818000"/>
          </a:xfrm>
          <a:prstGeom prst="ellipse">
            <a:avLst/>
          </a:prstGeom>
          <a:ln>
            <a:noFill/>
          </a:ln>
          <a:effectLst>
            <a:softEdge rad="112500"/>
          </a:effectLst>
        </p:spPr>
      </p:pic>
      <p:pic>
        <p:nvPicPr>
          <p:cNvPr id="44" name="Image 43">
            <a:extLst>
              <a:ext uri="{FF2B5EF4-FFF2-40B4-BE49-F238E27FC236}">
                <a16:creationId xmlns:a16="http://schemas.microsoft.com/office/drawing/2014/main" id="{6859198B-CD5E-8111-CF7C-EB87AE792946}"/>
              </a:ext>
            </a:extLst>
          </p:cNvPr>
          <p:cNvPicPr>
            <a:picLocks noChangeAspect="1"/>
          </p:cNvPicPr>
          <p:nvPr/>
        </p:nvPicPr>
        <p:blipFill rotWithShape="1">
          <a:blip r:embed="rId6"/>
          <a:srcRect t="19090"/>
          <a:stretch/>
        </p:blipFill>
        <p:spPr>
          <a:xfrm>
            <a:off x="8098713" y="3227466"/>
            <a:ext cx="2979605" cy="1800000"/>
          </a:xfrm>
          <a:prstGeom prst="ellipse">
            <a:avLst/>
          </a:prstGeom>
          <a:ln>
            <a:noFill/>
          </a:ln>
          <a:effectLst>
            <a:softEdge rad="112500"/>
          </a:effectLst>
        </p:spPr>
      </p:pic>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La filière oléicole : les différents intervenants</a:t>
            </a:r>
          </a:p>
        </p:txBody>
      </p:sp>
      <p:pic>
        <p:nvPicPr>
          <p:cNvPr id="3" name="Image 2">
            <a:extLst>
              <a:ext uri="{FF2B5EF4-FFF2-40B4-BE49-F238E27FC236}">
                <a16:creationId xmlns:a16="http://schemas.microsoft.com/office/drawing/2014/main" id="{CFABBE07-9ED6-D798-F21F-34A494C190C6}"/>
              </a:ext>
            </a:extLst>
          </p:cNvPr>
          <p:cNvPicPr>
            <a:picLocks noChangeAspect="1"/>
          </p:cNvPicPr>
          <p:nvPr/>
        </p:nvPicPr>
        <p:blipFill>
          <a:blip r:embed="rId7"/>
          <a:stretch>
            <a:fillRect/>
          </a:stretch>
        </p:blipFill>
        <p:spPr>
          <a:xfrm>
            <a:off x="10327224" y="1742510"/>
            <a:ext cx="1761445" cy="1818000"/>
          </a:xfrm>
          <a:prstGeom prst="ellipse">
            <a:avLst/>
          </a:prstGeom>
          <a:ln>
            <a:noFill/>
          </a:ln>
          <a:effectLst>
            <a:softEdge rad="112500"/>
          </a:effectLst>
        </p:spPr>
      </p:pic>
      <p:pic>
        <p:nvPicPr>
          <p:cNvPr id="6" name="Image 5">
            <a:extLst>
              <a:ext uri="{FF2B5EF4-FFF2-40B4-BE49-F238E27FC236}">
                <a16:creationId xmlns:a16="http://schemas.microsoft.com/office/drawing/2014/main" id="{1D534B81-48F3-30B9-6874-EAEF1AC2FFC4}"/>
              </a:ext>
            </a:extLst>
          </p:cNvPr>
          <p:cNvPicPr>
            <a:picLocks noChangeAspect="1"/>
          </p:cNvPicPr>
          <p:nvPr/>
        </p:nvPicPr>
        <p:blipFill rotWithShape="1">
          <a:blip r:embed="rId8"/>
          <a:srcRect l="61434" t="8381" b="72595"/>
          <a:stretch/>
        </p:blipFill>
        <p:spPr>
          <a:xfrm>
            <a:off x="3526574" y="954298"/>
            <a:ext cx="1459592" cy="720000"/>
          </a:xfrm>
          <a:prstGeom prst="rect">
            <a:avLst/>
          </a:prstGeom>
          <a:ln>
            <a:noFill/>
          </a:ln>
          <a:effectLst>
            <a:softEdge rad="112500"/>
          </a:effectLst>
        </p:spPr>
      </p:pic>
      <p:pic>
        <p:nvPicPr>
          <p:cNvPr id="2050" name="Picture 2" descr="Étapes de processus de production de l'huile d'olive, moissonnant des olives, l'emballage des produits finis et la livraison au v">
            <a:extLst>
              <a:ext uri="{FF2B5EF4-FFF2-40B4-BE49-F238E27FC236}">
                <a16:creationId xmlns:a16="http://schemas.microsoft.com/office/drawing/2014/main" id="{595EFBC4-5035-1C6F-BD7F-1914DE39817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67430" t="69837" b="7885"/>
          <a:stretch/>
        </p:blipFill>
        <p:spPr bwMode="auto">
          <a:xfrm>
            <a:off x="8591946" y="907157"/>
            <a:ext cx="996570" cy="720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Extraction des huiles de grignons d'olives – Group CHO">
            <a:extLst>
              <a:ext uri="{FF2B5EF4-FFF2-40B4-BE49-F238E27FC236}">
                <a16:creationId xmlns:a16="http://schemas.microsoft.com/office/drawing/2014/main" id="{0B1F92D8-1E75-14A6-5F8E-8C2E69FF31C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45546" b="4511"/>
          <a:stretch/>
        </p:blipFill>
        <p:spPr bwMode="auto">
          <a:xfrm flipH="1">
            <a:off x="1487658" y="3382136"/>
            <a:ext cx="3637771" cy="985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a:extLst>
              <a:ext uri="{FF2B5EF4-FFF2-40B4-BE49-F238E27FC236}">
                <a16:creationId xmlns:a16="http://schemas.microsoft.com/office/drawing/2014/main" id="{C83146AA-EC74-D73B-539C-4C94B50C4A86}"/>
              </a:ext>
            </a:extLst>
          </p:cNvPr>
          <p:cNvPicPr>
            <a:picLocks noChangeAspect="1"/>
          </p:cNvPicPr>
          <p:nvPr/>
        </p:nvPicPr>
        <p:blipFill>
          <a:blip r:embed="rId11"/>
          <a:stretch>
            <a:fillRect/>
          </a:stretch>
        </p:blipFill>
        <p:spPr>
          <a:xfrm>
            <a:off x="5367880" y="3844212"/>
            <a:ext cx="2759166" cy="2066711"/>
          </a:xfrm>
          <a:prstGeom prst="ellipse">
            <a:avLst/>
          </a:prstGeom>
          <a:ln>
            <a:noFill/>
          </a:ln>
          <a:effectLst>
            <a:softEdge rad="112500"/>
          </a:effectLst>
        </p:spPr>
      </p:pic>
    </p:spTree>
    <p:extLst>
      <p:ext uri="{BB962C8B-B14F-4D97-AF65-F5344CB8AC3E}">
        <p14:creationId xmlns:p14="http://schemas.microsoft.com/office/powerpoint/2010/main" val="372894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20</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&amp; l’informatique</a:t>
            </a:r>
          </a:p>
        </p:txBody>
      </p:sp>
      <p:pic>
        <p:nvPicPr>
          <p:cNvPr id="9" name="Image 8">
            <a:extLst>
              <a:ext uri="{FF2B5EF4-FFF2-40B4-BE49-F238E27FC236}">
                <a16:creationId xmlns:a16="http://schemas.microsoft.com/office/drawing/2014/main" id="{BA0EC4AC-AC74-D588-3F9C-DB5615D8EA6C}"/>
              </a:ext>
            </a:extLst>
          </p:cNvPr>
          <p:cNvPicPr>
            <a:picLocks noChangeAspect="1"/>
          </p:cNvPicPr>
          <p:nvPr/>
        </p:nvPicPr>
        <p:blipFill>
          <a:blip r:embed="rId4"/>
          <a:stretch>
            <a:fillRect/>
          </a:stretch>
        </p:blipFill>
        <p:spPr>
          <a:xfrm>
            <a:off x="851213" y="825638"/>
            <a:ext cx="10261545" cy="4901464"/>
          </a:xfrm>
          <a:prstGeom prst="rect">
            <a:avLst/>
          </a:prstGeom>
        </p:spPr>
      </p:pic>
    </p:spTree>
    <p:extLst>
      <p:ext uri="{BB962C8B-B14F-4D97-AF65-F5344CB8AC3E}">
        <p14:creationId xmlns:p14="http://schemas.microsoft.com/office/powerpoint/2010/main" val="270780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21</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&amp; l’informatique</a:t>
            </a:r>
          </a:p>
        </p:txBody>
      </p:sp>
      <p:pic>
        <p:nvPicPr>
          <p:cNvPr id="4" name="Image 3">
            <a:extLst>
              <a:ext uri="{FF2B5EF4-FFF2-40B4-BE49-F238E27FC236}">
                <a16:creationId xmlns:a16="http://schemas.microsoft.com/office/drawing/2014/main" id="{CD9E1869-3FCF-0F79-21C8-ED2B5B1685BF}"/>
              </a:ext>
            </a:extLst>
          </p:cNvPr>
          <p:cNvPicPr>
            <a:picLocks noChangeAspect="1"/>
          </p:cNvPicPr>
          <p:nvPr/>
        </p:nvPicPr>
        <p:blipFill>
          <a:blip r:embed="rId4"/>
          <a:stretch>
            <a:fillRect/>
          </a:stretch>
        </p:blipFill>
        <p:spPr>
          <a:xfrm>
            <a:off x="1159696" y="1042689"/>
            <a:ext cx="9993904" cy="4772622"/>
          </a:xfrm>
          <a:prstGeom prst="rect">
            <a:avLst/>
          </a:prstGeom>
        </p:spPr>
      </p:pic>
    </p:spTree>
    <p:extLst>
      <p:ext uri="{BB962C8B-B14F-4D97-AF65-F5344CB8AC3E}">
        <p14:creationId xmlns:p14="http://schemas.microsoft.com/office/powerpoint/2010/main" val="321090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22</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&amp; l’informatique</a:t>
            </a:r>
          </a:p>
        </p:txBody>
      </p:sp>
      <p:pic>
        <p:nvPicPr>
          <p:cNvPr id="5" name="Image 4">
            <a:extLst>
              <a:ext uri="{FF2B5EF4-FFF2-40B4-BE49-F238E27FC236}">
                <a16:creationId xmlns:a16="http://schemas.microsoft.com/office/drawing/2014/main" id="{DB16A172-A33E-AD0F-F125-F491930F44D6}"/>
              </a:ext>
            </a:extLst>
          </p:cNvPr>
          <p:cNvPicPr>
            <a:picLocks noChangeAspect="1"/>
          </p:cNvPicPr>
          <p:nvPr/>
        </p:nvPicPr>
        <p:blipFill>
          <a:blip r:embed="rId4"/>
          <a:stretch>
            <a:fillRect/>
          </a:stretch>
        </p:blipFill>
        <p:spPr>
          <a:xfrm>
            <a:off x="1042683" y="861247"/>
            <a:ext cx="10227930" cy="4884896"/>
          </a:xfrm>
          <a:prstGeom prst="rect">
            <a:avLst/>
          </a:prstGeom>
        </p:spPr>
      </p:pic>
    </p:spTree>
    <p:extLst>
      <p:ext uri="{BB962C8B-B14F-4D97-AF65-F5344CB8AC3E}">
        <p14:creationId xmlns:p14="http://schemas.microsoft.com/office/powerpoint/2010/main" val="3173497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23</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&amp; l’informatique</a:t>
            </a:r>
          </a:p>
        </p:txBody>
      </p:sp>
      <p:pic>
        <p:nvPicPr>
          <p:cNvPr id="4" name="Image 3">
            <a:extLst>
              <a:ext uri="{FF2B5EF4-FFF2-40B4-BE49-F238E27FC236}">
                <a16:creationId xmlns:a16="http://schemas.microsoft.com/office/drawing/2014/main" id="{D7A62944-3131-A6CD-AEC2-D0D190B5E918}"/>
              </a:ext>
            </a:extLst>
          </p:cNvPr>
          <p:cNvPicPr>
            <a:picLocks noChangeAspect="1"/>
          </p:cNvPicPr>
          <p:nvPr/>
        </p:nvPicPr>
        <p:blipFill>
          <a:blip r:embed="rId4"/>
          <a:stretch>
            <a:fillRect/>
          </a:stretch>
        </p:blipFill>
        <p:spPr>
          <a:xfrm>
            <a:off x="6298163" y="841108"/>
            <a:ext cx="4828396" cy="4906134"/>
          </a:xfrm>
          <a:prstGeom prst="rect">
            <a:avLst/>
          </a:prstGeom>
        </p:spPr>
      </p:pic>
      <p:pic>
        <p:nvPicPr>
          <p:cNvPr id="7" name="Image 6">
            <a:extLst>
              <a:ext uri="{FF2B5EF4-FFF2-40B4-BE49-F238E27FC236}">
                <a16:creationId xmlns:a16="http://schemas.microsoft.com/office/drawing/2014/main" id="{D9491329-3ED5-70BC-D0EE-1B73FE673969}"/>
              </a:ext>
            </a:extLst>
          </p:cNvPr>
          <p:cNvPicPr>
            <a:picLocks noChangeAspect="1"/>
          </p:cNvPicPr>
          <p:nvPr/>
        </p:nvPicPr>
        <p:blipFill>
          <a:blip r:embed="rId5"/>
          <a:stretch>
            <a:fillRect/>
          </a:stretch>
        </p:blipFill>
        <p:spPr>
          <a:xfrm>
            <a:off x="1351092" y="820528"/>
            <a:ext cx="4665403" cy="4906574"/>
          </a:xfrm>
          <a:prstGeom prst="rect">
            <a:avLst/>
          </a:prstGeom>
        </p:spPr>
      </p:pic>
    </p:spTree>
    <p:extLst>
      <p:ext uri="{BB962C8B-B14F-4D97-AF65-F5344CB8AC3E}">
        <p14:creationId xmlns:p14="http://schemas.microsoft.com/office/powerpoint/2010/main" val="72803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24</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&amp; l’informatique</a:t>
            </a:r>
          </a:p>
        </p:txBody>
      </p:sp>
      <p:pic>
        <p:nvPicPr>
          <p:cNvPr id="5" name="Image 4">
            <a:extLst>
              <a:ext uri="{FF2B5EF4-FFF2-40B4-BE49-F238E27FC236}">
                <a16:creationId xmlns:a16="http://schemas.microsoft.com/office/drawing/2014/main" id="{DB16A172-A33E-AD0F-F125-F491930F44D6}"/>
              </a:ext>
            </a:extLst>
          </p:cNvPr>
          <p:cNvPicPr>
            <a:picLocks noChangeAspect="1"/>
          </p:cNvPicPr>
          <p:nvPr/>
        </p:nvPicPr>
        <p:blipFill>
          <a:blip r:embed="rId4"/>
          <a:stretch>
            <a:fillRect/>
          </a:stretch>
        </p:blipFill>
        <p:spPr>
          <a:xfrm>
            <a:off x="1042683" y="861247"/>
            <a:ext cx="10227930" cy="4884896"/>
          </a:xfrm>
          <a:prstGeom prst="rect">
            <a:avLst/>
          </a:prstGeom>
        </p:spPr>
      </p:pic>
    </p:spTree>
    <p:extLst>
      <p:ext uri="{BB962C8B-B14F-4D97-AF65-F5344CB8AC3E}">
        <p14:creationId xmlns:p14="http://schemas.microsoft.com/office/powerpoint/2010/main" val="39378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25</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121298" y="30250"/>
            <a:ext cx="1207070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Traçabilité &amp; l’informatique</a:t>
            </a:r>
          </a:p>
        </p:txBody>
      </p:sp>
      <p:pic>
        <p:nvPicPr>
          <p:cNvPr id="4" name="Image 3">
            <a:extLst>
              <a:ext uri="{FF2B5EF4-FFF2-40B4-BE49-F238E27FC236}">
                <a16:creationId xmlns:a16="http://schemas.microsoft.com/office/drawing/2014/main" id="{AF969789-AAF5-9A5B-72E4-E5048991B140}"/>
              </a:ext>
            </a:extLst>
          </p:cNvPr>
          <p:cNvPicPr>
            <a:picLocks noChangeAspect="1"/>
          </p:cNvPicPr>
          <p:nvPr/>
        </p:nvPicPr>
        <p:blipFill rotWithShape="1">
          <a:blip r:embed="rId4"/>
          <a:srcRect r="39788" b="74654"/>
          <a:stretch/>
        </p:blipFill>
        <p:spPr>
          <a:xfrm>
            <a:off x="587342" y="1440641"/>
            <a:ext cx="11418043" cy="3028721"/>
          </a:xfrm>
          <a:prstGeom prst="rect">
            <a:avLst/>
          </a:prstGeom>
        </p:spPr>
      </p:pic>
    </p:spTree>
    <p:extLst>
      <p:ext uri="{BB962C8B-B14F-4D97-AF65-F5344CB8AC3E}">
        <p14:creationId xmlns:p14="http://schemas.microsoft.com/office/powerpoint/2010/main" val="2000590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36433"/>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3</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SDA : cadre réglementaire</a:t>
            </a:r>
          </a:p>
        </p:txBody>
      </p:sp>
      <p:sp>
        <p:nvSpPr>
          <p:cNvPr id="5" name="ZoneTexte 4">
            <a:extLst>
              <a:ext uri="{FF2B5EF4-FFF2-40B4-BE49-F238E27FC236}">
                <a16:creationId xmlns:a16="http://schemas.microsoft.com/office/drawing/2014/main" id="{D1A19E38-0E94-90A5-0C17-477491E142E2}"/>
              </a:ext>
            </a:extLst>
          </p:cNvPr>
          <p:cNvSpPr txBox="1"/>
          <p:nvPr/>
        </p:nvSpPr>
        <p:spPr>
          <a:xfrm>
            <a:off x="243669" y="844620"/>
            <a:ext cx="11836280" cy="369332"/>
          </a:xfrm>
          <a:prstGeom prst="rect">
            <a:avLst/>
          </a:prstGeom>
          <a:noFill/>
        </p:spPr>
        <p:txBody>
          <a:bodyPr wrap="square">
            <a:spAutoFit/>
          </a:bodyPr>
          <a:lstStyle/>
          <a:p>
            <a:pPr algn="ctr"/>
            <a:r>
              <a:rPr lang="fr-FR" b="1" dirty="0">
                <a:solidFill>
                  <a:srgbClr val="002060"/>
                </a:solidFill>
              </a:rPr>
              <a:t>Loi n° 2019-25 du 26 février 2019, relative à la sécurité sanitaire des denrées alimentaires et des aliments pour animaux</a:t>
            </a:r>
          </a:p>
        </p:txBody>
      </p:sp>
      <p:sp>
        <p:nvSpPr>
          <p:cNvPr id="10" name="ZoneTexte 9">
            <a:extLst>
              <a:ext uri="{FF2B5EF4-FFF2-40B4-BE49-F238E27FC236}">
                <a16:creationId xmlns:a16="http://schemas.microsoft.com/office/drawing/2014/main" id="{DD977221-962F-FD8D-0A2D-F37B3976C16F}"/>
              </a:ext>
            </a:extLst>
          </p:cNvPr>
          <p:cNvSpPr txBox="1"/>
          <p:nvPr/>
        </p:nvSpPr>
        <p:spPr>
          <a:xfrm>
            <a:off x="793102" y="1287539"/>
            <a:ext cx="11286845" cy="2472665"/>
          </a:xfrm>
          <a:prstGeom prst="rect">
            <a:avLst/>
          </a:prstGeom>
          <a:noFill/>
        </p:spPr>
        <p:txBody>
          <a:bodyPr wrap="square">
            <a:spAutoFit/>
          </a:bodyPr>
          <a:lstStyle/>
          <a:p>
            <a:pPr>
              <a:lnSpc>
                <a:spcPct val="200000"/>
              </a:lnSpc>
            </a:pPr>
            <a:r>
              <a:rPr lang="fr-FR" sz="2000" b="1" u="sng" dirty="0">
                <a:solidFill>
                  <a:srgbClr val="FF0000"/>
                </a:solidFill>
              </a:rPr>
              <a:t>Article 1 : Objet </a:t>
            </a:r>
          </a:p>
          <a:p>
            <a:pPr algn="just">
              <a:lnSpc>
                <a:spcPct val="200000"/>
              </a:lnSpc>
            </a:pPr>
            <a:r>
              <a:rPr lang="fr-FR" sz="2000" dirty="0"/>
              <a:t>La présente loi a pour objet d'assurer la sécurité sanitaire des denrées alimentaires et des aliments pour animaux pour atteindre un niveau élevé de protection de la santé humaine et animale et de protéger les intérêts économiques du consommateur ainsi que de renforcer les opportunités d’exportation. </a:t>
            </a:r>
          </a:p>
        </p:txBody>
      </p:sp>
    </p:spTree>
    <p:extLst>
      <p:ext uri="{BB962C8B-B14F-4D97-AF65-F5344CB8AC3E}">
        <p14:creationId xmlns:p14="http://schemas.microsoft.com/office/powerpoint/2010/main" val="33308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36433"/>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4</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SDA : cadre réglementaire</a:t>
            </a:r>
          </a:p>
        </p:txBody>
      </p:sp>
      <p:sp>
        <p:nvSpPr>
          <p:cNvPr id="5" name="ZoneTexte 4">
            <a:extLst>
              <a:ext uri="{FF2B5EF4-FFF2-40B4-BE49-F238E27FC236}">
                <a16:creationId xmlns:a16="http://schemas.microsoft.com/office/drawing/2014/main" id="{D1A19E38-0E94-90A5-0C17-477491E142E2}"/>
              </a:ext>
            </a:extLst>
          </p:cNvPr>
          <p:cNvSpPr txBox="1"/>
          <p:nvPr/>
        </p:nvSpPr>
        <p:spPr>
          <a:xfrm>
            <a:off x="243669" y="844620"/>
            <a:ext cx="11836280" cy="369332"/>
          </a:xfrm>
          <a:prstGeom prst="rect">
            <a:avLst/>
          </a:prstGeom>
          <a:noFill/>
        </p:spPr>
        <p:txBody>
          <a:bodyPr wrap="square">
            <a:spAutoFit/>
          </a:bodyPr>
          <a:lstStyle/>
          <a:p>
            <a:pPr algn="ctr"/>
            <a:r>
              <a:rPr lang="fr-FR" b="1" dirty="0">
                <a:solidFill>
                  <a:srgbClr val="002060"/>
                </a:solidFill>
              </a:rPr>
              <a:t>Loi n° 2019-25 du 26 février 2019, relative à la sécurité sanitaire des denrées alimentaires et des aliments pour animaux</a:t>
            </a:r>
          </a:p>
        </p:txBody>
      </p:sp>
      <p:sp>
        <p:nvSpPr>
          <p:cNvPr id="11" name="ZoneTexte 10">
            <a:extLst>
              <a:ext uri="{FF2B5EF4-FFF2-40B4-BE49-F238E27FC236}">
                <a16:creationId xmlns:a16="http://schemas.microsoft.com/office/drawing/2014/main" id="{1DEE74FC-00DD-03C0-E004-72823D57C547}"/>
              </a:ext>
            </a:extLst>
          </p:cNvPr>
          <p:cNvSpPr txBox="1"/>
          <p:nvPr/>
        </p:nvSpPr>
        <p:spPr>
          <a:xfrm>
            <a:off x="793105" y="1055325"/>
            <a:ext cx="11286844" cy="4758354"/>
          </a:xfrm>
          <a:prstGeom prst="rect">
            <a:avLst/>
          </a:prstGeom>
          <a:noFill/>
        </p:spPr>
        <p:txBody>
          <a:bodyPr wrap="square">
            <a:spAutoFit/>
          </a:bodyPr>
          <a:lstStyle/>
          <a:p>
            <a:pPr>
              <a:lnSpc>
                <a:spcPct val="200000"/>
              </a:lnSpc>
            </a:pPr>
            <a:r>
              <a:rPr lang="fr-FR" b="1" u="sng" dirty="0">
                <a:solidFill>
                  <a:srgbClr val="FF0000"/>
                </a:solidFill>
              </a:rPr>
              <a:t>Article 3 : domaine d’application </a:t>
            </a:r>
          </a:p>
          <a:p>
            <a:pPr rtl="0">
              <a:lnSpc>
                <a:spcPct val="200000"/>
              </a:lnSpc>
              <a:spcBef>
                <a:spcPts val="0"/>
              </a:spcBef>
              <a:spcAft>
                <a:spcPts val="800"/>
              </a:spcAft>
            </a:pPr>
            <a:r>
              <a:rPr lang="fr-FR" dirty="0"/>
              <a:t>Les dispositions de la présente loi s'appliquent à :</a:t>
            </a:r>
          </a:p>
          <a:p>
            <a:pPr marL="285750" indent="-285750" rtl="0">
              <a:lnSpc>
                <a:spcPct val="200000"/>
              </a:lnSpc>
              <a:spcBef>
                <a:spcPts val="0"/>
              </a:spcBef>
              <a:spcAft>
                <a:spcPts val="800"/>
              </a:spcAft>
              <a:buFont typeface="Wingdings" panose="05000000000000000000" pitchFamily="2" charset="2"/>
              <a:buChar char="ü"/>
            </a:pPr>
            <a:r>
              <a:rPr lang="fr-FR" dirty="0"/>
              <a:t>toutes les étapes de la production primaire, de la production, de la transformation, du transport, de l’entreposage et de la distribution des denrées alimentaires et des aliments pour animaux y compris les opérations d’importation, d’exportation</a:t>
            </a:r>
          </a:p>
          <a:p>
            <a:pPr marL="285750" indent="-285750" rtl="0">
              <a:lnSpc>
                <a:spcPct val="200000"/>
              </a:lnSpc>
              <a:spcBef>
                <a:spcPts val="0"/>
              </a:spcBef>
              <a:spcAft>
                <a:spcPts val="800"/>
              </a:spcAft>
              <a:buFont typeface="Wingdings" panose="05000000000000000000" pitchFamily="2" charset="2"/>
              <a:buChar char="ü"/>
            </a:pPr>
            <a:r>
              <a:rPr lang="fr-FR" dirty="0"/>
              <a:t>denrées alimentaires dans les restaurants et les buvettes de tous les établissements et structures publics et privés y compris les établissements hospitaliers et sanitaires publics et privés.</a:t>
            </a:r>
          </a:p>
          <a:p>
            <a:pPr marL="285750" indent="-285750" rtl="0">
              <a:lnSpc>
                <a:spcPct val="200000"/>
              </a:lnSpc>
              <a:spcBef>
                <a:spcPts val="0"/>
              </a:spcBef>
              <a:spcAft>
                <a:spcPts val="800"/>
              </a:spcAft>
              <a:buFont typeface="Wingdings" panose="05000000000000000000" pitchFamily="2" charset="2"/>
              <a:buChar char="ü"/>
            </a:pPr>
            <a:r>
              <a:rPr lang="fr-FR" dirty="0"/>
              <a:t>À exclure la production primaire destinée à un usage domestique privé, à la préparation, au traitement et à l'entreposage de denrées alimentaires destinées à la consommation domestique privée.</a:t>
            </a:r>
          </a:p>
        </p:txBody>
      </p:sp>
    </p:spTree>
    <p:extLst>
      <p:ext uri="{BB962C8B-B14F-4D97-AF65-F5344CB8AC3E}">
        <p14:creationId xmlns:p14="http://schemas.microsoft.com/office/powerpoint/2010/main" val="1811607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17771"/>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5</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SDA : cadre réglementaire</a:t>
            </a:r>
          </a:p>
        </p:txBody>
      </p:sp>
      <p:sp>
        <p:nvSpPr>
          <p:cNvPr id="5" name="ZoneTexte 4">
            <a:extLst>
              <a:ext uri="{FF2B5EF4-FFF2-40B4-BE49-F238E27FC236}">
                <a16:creationId xmlns:a16="http://schemas.microsoft.com/office/drawing/2014/main" id="{D1A19E38-0E94-90A5-0C17-477491E142E2}"/>
              </a:ext>
            </a:extLst>
          </p:cNvPr>
          <p:cNvSpPr txBox="1"/>
          <p:nvPr/>
        </p:nvSpPr>
        <p:spPr>
          <a:xfrm>
            <a:off x="243669" y="844620"/>
            <a:ext cx="11836280" cy="369332"/>
          </a:xfrm>
          <a:prstGeom prst="rect">
            <a:avLst/>
          </a:prstGeom>
          <a:noFill/>
        </p:spPr>
        <p:txBody>
          <a:bodyPr wrap="square">
            <a:spAutoFit/>
          </a:bodyPr>
          <a:lstStyle/>
          <a:p>
            <a:pPr algn="ctr"/>
            <a:r>
              <a:rPr lang="fr-FR" b="1" dirty="0">
                <a:solidFill>
                  <a:srgbClr val="002060"/>
                </a:solidFill>
              </a:rPr>
              <a:t>Loi n° 2019-25 du 26 février 2019, relative à la sécurité sanitaire des denrées alimentaires et des aliments pour animaux</a:t>
            </a:r>
          </a:p>
        </p:txBody>
      </p:sp>
      <p:sp>
        <p:nvSpPr>
          <p:cNvPr id="10" name="ZoneTexte 9">
            <a:extLst>
              <a:ext uri="{FF2B5EF4-FFF2-40B4-BE49-F238E27FC236}">
                <a16:creationId xmlns:a16="http://schemas.microsoft.com/office/drawing/2014/main" id="{DD977221-962F-FD8D-0A2D-F37B3976C16F}"/>
              </a:ext>
            </a:extLst>
          </p:cNvPr>
          <p:cNvSpPr txBox="1"/>
          <p:nvPr/>
        </p:nvSpPr>
        <p:spPr>
          <a:xfrm>
            <a:off x="793102" y="1287539"/>
            <a:ext cx="11286845" cy="3088218"/>
          </a:xfrm>
          <a:prstGeom prst="rect">
            <a:avLst/>
          </a:prstGeom>
          <a:noFill/>
        </p:spPr>
        <p:txBody>
          <a:bodyPr wrap="square">
            <a:spAutoFit/>
          </a:bodyPr>
          <a:lstStyle/>
          <a:p>
            <a:pPr>
              <a:lnSpc>
                <a:spcPct val="200000"/>
              </a:lnSpc>
            </a:pPr>
            <a:r>
              <a:rPr lang="fr-FR" sz="2000" b="1" u="sng" dirty="0">
                <a:solidFill>
                  <a:srgbClr val="FF0000"/>
                </a:solidFill>
              </a:rPr>
              <a:t>Article 5 : Principes </a:t>
            </a:r>
          </a:p>
          <a:p>
            <a:pPr algn="just">
              <a:lnSpc>
                <a:spcPct val="200000"/>
              </a:lnSpc>
            </a:pPr>
            <a:r>
              <a:rPr lang="fr-FR" sz="2000" dirty="0"/>
              <a:t>La sécurité sanitaire des denrées alimentaires et des aliments pour animaux repose sur les principes suivants : </a:t>
            </a:r>
          </a:p>
          <a:p>
            <a:pPr marL="285750" indent="-285750" algn="just">
              <a:lnSpc>
                <a:spcPct val="200000"/>
              </a:lnSpc>
              <a:buFont typeface="Wingdings" panose="05000000000000000000" pitchFamily="2" charset="2"/>
              <a:buChar char="ü"/>
            </a:pPr>
            <a:r>
              <a:rPr lang="fr-FR" sz="2000" dirty="0"/>
              <a:t>le principe de l'analyse des risques, </a:t>
            </a:r>
          </a:p>
          <a:p>
            <a:pPr marL="285750" indent="-285750" algn="just">
              <a:lnSpc>
                <a:spcPct val="200000"/>
              </a:lnSpc>
              <a:buFont typeface="Wingdings" panose="05000000000000000000" pitchFamily="2" charset="2"/>
              <a:buChar char="ü"/>
            </a:pPr>
            <a:r>
              <a:rPr lang="fr-FR" sz="2000" dirty="0"/>
              <a:t>le principe de précaution,</a:t>
            </a:r>
          </a:p>
          <a:p>
            <a:pPr marL="285750" indent="-285750" algn="just">
              <a:lnSpc>
                <a:spcPct val="200000"/>
              </a:lnSpc>
              <a:buFont typeface="Wingdings" panose="05000000000000000000" pitchFamily="2" charset="2"/>
              <a:buChar char="ü"/>
            </a:pPr>
            <a:r>
              <a:rPr lang="fr-FR" sz="2000" dirty="0"/>
              <a:t>le principe de transparence. </a:t>
            </a:r>
          </a:p>
        </p:txBody>
      </p:sp>
    </p:spTree>
    <p:extLst>
      <p:ext uri="{BB962C8B-B14F-4D97-AF65-F5344CB8AC3E}">
        <p14:creationId xmlns:p14="http://schemas.microsoft.com/office/powerpoint/2010/main" val="232200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17771"/>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6</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SDA : cadre réglementaire</a:t>
            </a:r>
          </a:p>
        </p:txBody>
      </p:sp>
      <p:sp>
        <p:nvSpPr>
          <p:cNvPr id="5" name="ZoneTexte 4">
            <a:extLst>
              <a:ext uri="{FF2B5EF4-FFF2-40B4-BE49-F238E27FC236}">
                <a16:creationId xmlns:a16="http://schemas.microsoft.com/office/drawing/2014/main" id="{D1A19E38-0E94-90A5-0C17-477491E142E2}"/>
              </a:ext>
            </a:extLst>
          </p:cNvPr>
          <p:cNvSpPr txBox="1"/>
          <p:nvPr/>
        </p:nvSpPr>
        <p:spPr>
          <a:xfrm>
            <a:off x="243669" y="844620"/>
            <a:ext cx="11836280" cy="369332"/>
          </a:xfrm>
          <a:prstGeom prst="rect">
            <a:avLst/>
          </a:prstGeom>
          <a:noFill/>
        </p:spPr>
        <p:txBody>
          <a:bodyPr wrap="square">
            <a:spAutoFit/>
          </a:bodyPr>
          <a:lstStyle/>
          <a:p>
            <a:pPr algn="ctr"/>
            <a:r>
              <a:rPr lang="fr-FR" b="1" dirty="0">
                <a:solidFill>
                  <a:srgbClr val="002060"/>
                </a:solidFill>
              </a:rPr>
              <a:t>Loi n° 2019-25 du 26 février 2019, relative à la sécurité sanitaire des denrées alimentaires et des aliments pour animaux</a:t>
            </a:r>
          </a:p>
        </p:txBody>
      </p:sp>
      <p:sp>
        <p:nvSpPr>
          <p:cNvPr id="3" name="ZoneTexte 2">
            <a:extLst>
              <a:ext uri="{FF2B5EF4-FFF2-40B4-BE49-F238E27FC236}">
                <a16:creationId xmlns:a16="http://schemas.microsoft.com/office/drawing/2014/main" id="{1FE13D6F-ADEE-34E0-2D40-32927B075C87}"/>
              </a:ext>
            </a:extLst>
          </p:cNvPr>
          <p:cNvSpPr txBox="1"/>
          <p:nvPr/>
        </p:nvSpPr>
        <p:spPr>
          <a:xfrm>
            <a:off x="793104" y="1213952"/>
            <a:ext cx="11286845" cy="4319324"/>
          </a:xfrm>
          <a:prstGeom prst="rect">
            <a:avLst/>
          </a:prstGeom>
          <a:noFill/>
        </p:spPr>
        <p:txBody>
          <a:bodyPr wrap="square">
            <a:spAutoFit/>
          </a:bodyPr>
          <a:lstStyle/>
          <a:p>
            <a:pPr>
              <a:lnSpc>
                <a:spcPct val="200000"/>
              </a:lnSpc>
            </a:pPr>
            <a:r>
              <a:rPr lang="fr-FR" sz="2000" b="1" u="sng" dirty="0">
                <a:solidFill>
                  <a:srgbClr val="FF0000"/>
                </a:solidFill>
              </a:rPr>
              <a:t>Article 27 : Traçabilité</a:t>
            </a:r>
          </a:p>
          <a:p>
            <a:pPr algn="just">
              <a:lnSpc>
                <a:spcPct val="200000"/>
              </a:lnSpc>
            </a:pPr>
            <a:r>
              <a:rPr lang="fr-FR" sz="2000" dirty="0"/>
              <a:t>Tout exploitant doit mettre en place un système de traçabilité des denrées alimentaires, des aliments pour animaux et de toute autre substance destinée à être incorporée ou susceptible d'être incorporée dans les denrées alimentaires ou dans les aliments pour animaux.</a:t>
            </a:r>
          </a:p>
          <a:p>
            <a:pPr algn="just">
              <a:lnSpc>
                <a:spcPct val="200000"/>
              </a:lnSpc>
            </a:pPr>
            <a:r>
              <a:rPr lang="fr-FR" sz="2000" dirty="0"/>
              <a:t>Le système de traçabilité doit être adapté à la nature de l’activité de l’exploitant et aux produits qu’il fabrique ou met sur le marché. La liste des denrées alimentaires et des secteurs concernés par cette mesure sont fixés par arrêté du ministre chargé de la santé.</a:t>
            </a:r>
          </a:p>
        </p:txBody>
      </p:sp>
    </p:spTree>
    <p:extLst>
      <p:ext uri="{BB962C8B-B14F-4D97-AF65-F5344CB8AC3E}">
        <p14:creationId xmlns:p14="http://schemas.microsoft.com/office/powerpoint/2010/main" val="101579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7</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SDA : cadre réglementaire</a:t>
            </a:r>
          </a:p>
        </p:txBody>
      </p:sp>
      <p:sp>
        <p:nvSpPr>
          <p:cNvPr id="5" name="ZoneTexte 4">
            <a:extLst>
              <a:ext uri="{FF2B5EF4-FFF2-40B4-BE49-F238E27FC236}">
                <a16:creationId xmlns:a16="http://schemas.microsoft.com/office/drawing/2014/main" id="{D1A19E38-0E94-90A5-0C17-477491E142E2}"/>
              </a:ext>
            </a:extLst>
          </p:cNvPr>
          <p:cNvSpPr txBox="1"/>
          <p:nvPr/>
        </p:nvSpPr>
        <p:spPr>
          <a:xfrm>
            <a:off x="243669" y="844620"/>
            <a:ext cx="11836280" cy="369332"/>
          </a:xfrm>
          <a:prstGeom prst="rect">
            <a:avLst/>
          </a:prstGeom>
          <a:noFill/>
        </p:spPr>
        <p:txBody>
          <a:bodyPr wrap="square">
            <a:spAutoFit/>
          </a:bodyPr>
          <a:lstStyle/>
          <a:p>
            <a:pPr algn="ctr"/>
            <a:r>
              <a:rPr lang="fr-FR" b="1" dirty="0">
                <a:solidFill>
                  <a:srgbClr val="002060"/>
                </a:solidFill>
              </a:rPr>
              <a:t>Loi n° 2019-25 du 26 février 2019, relative à la sécurité sanitaire des denrées alimentaires et des aliments pour animaux</a:t>
            </a:r>
          </a:p>
        </p:txBody>
      </p:sp>
      <p:sp>
        <p:nvSpPr>
          <p:cNvPr id="3" name="ZoneTexte 2">
            <a:extLst>
              <a:ext uri="{FF2B5EF4-FFF2-40B4-BE49-F238E27FC236}">
                <a16:creationId xmlns:a16="http://schemas.microsoft.com/office/drawing/2014/main" id="{1FE13D6F-ADEE-34E0-2D40-32927B075C87}"/>
              </a:ext>
            </a:extLst>
          </p:cNvPr>
          <p:cNvSpPr txBox="1"/>
          <p:nvPr/>
        </p:nvSpPr>
        <p:spPr>
          <a:xfrm>
            <a:off x="793101" y="916520"/>
            <a:ext cx="11286845" cy="4934877"/>
          </a:xfrm>
          <a:prstGeom prst="rect">
            <a:avLst/>
          </a:prstGeom>
          <a:noFill/>
        </p:spPr>
        <p:txBody>
          <a:bodyPr wrap="square">
            <a:spAutoFit/>
          </a:bodyPr>
          <a:lstStyle/>
          <a:p>
            <a:pPr>
              <a:lnSpc>
                <a:spcPct val="200000"/>
              </a:lnSpc>
            </a:pPr>
            <a:r>
              <a:rPr lang="fr-FR" sz="2000" b="1" u="sng" dirty="0">
                <a:solidFill>
                  <a:srgbClr val="FF0000"/>
                </a:solidFill>
              </a:rPr>
              <a:t>Article 30 : Retrait</a:t>
            </a:r>
          </a:p>
          <a:p>
            <a:pPr algn="just">
              <a:lnSpc>
                <a:spcPct val="200000"/>
              </a:lnSpc>
            </a:pPr>
            <a:r>
              <a:rPr lang="fr-FR" sz="2000" dirty="0"/>
              <a:t>L’exploitant s’engage à prendre immédiatement les mesures de retrait du marché de la denrée alimentaire ou de l'aliment pour animaux et en informer l’Instance s’il juge ou s’il a des raisons laissant à croire qu'une denrée alimentaire ou un aliment pour animaux qu'il a produit, transformé, fabriqué, importé ou distribué, est non sûr. L’exploitant doit également informer le consommateur ou les utilisateurs des aliments pour animaux de façon efficace du retrait et en préciser les raisons et restituer le cas échéant les denrées alimentaires fournies au consommateur ou les aliments pour animaux procurés lorsque les mesures prises sont insuffisantes pour atteindre un niveau élevé de protection de la santé humaine ou animale.</a:t>
            </a:r>
          </a:p>
        </p:txBody>
      </p:sp>
    </p:spTree>
    <p:extLst>
      <p:ext uri="{BB962C8B-B14F-4D97-AF65-F5344CB8AC3E}">
        <p14:creationId xmlns:p14="http://schemas.microsoft.com/office/powerpoint/2010/main" val="264052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13FD228-477E-C5CD-4257-17BFEC8B66D9}"/>
              </a:ext>
            </a:extLst>
          </p:cNvPr>
          <p:cNvPicPr>
            <a:picLocks noChangeAspect="1"/>
          </p:cNvPicPr>
          <p:nvPr/>
        </p:nvPicPr>
        <p:blipFill>
          <a:blip r:embed="rId3"/>
          <a:stretch>
            <a:fillRect/>
          </a:stretch>
        </p:blipFill>
        <p:spPr>
          <a:xfrm>
            <a:off x="2237939" y="5727102"/>
            <a:ext cx="9842012" cy="1097282"/>
          </a:xfrm>
          <a:prstGeom prst="rect">
            <a:avLst/>
          </a:prstGeom>
        </p:spPr>
      </p:pic>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fr-FR" sz="1400" b="1" dirty="0"/>
              <a:t>N° </a:t>
            </a:r>
            <a:fld id="{B67B717A-E712-465B-B3E3-B0138803CB8C}" type="slidenum">
              <a:rPr lang="fr-FR" sz="1400" b="1" smtClean="0"/>
              <a:pPr algn="ctr"/>
              <a:t>8</a:t>
            </a:fld>
            <a:endParaRPr lang="fr-FR" sz="1400" b="1" dirty="0"/>
          </a:p>
        </p:txBody>
      </p:sp>
      <p:sp>
        <p:nvSpPr>
          <p:cNvPr id="2" name="ZoneTexte 1">
            <a:extLst>
              <a:ext uri="{FF2B5EF4-FFF2-40B4-BE49-F238E27FC236}">
                <a16:creationId xmlns:a16="http://schemas.microsoft.com/office/drawing/2014/main" id="{E06B7296-0F23-B542-BC0F-C0712C860ADA}"/>
              </a:ext>
            </a:extLst>
          </p:cNvPr>
          <p:cNvSpPr txBox="1"/>
          <p:nvPr/>
        </p:nvSpPr>
        <p:spPr>
          <a:xfrm>
            <a:off x="243669" y="95567"/>
            <a:ext cx="11836281"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800" b="1" dirty="0">
                <a:ln>
                  <a:solidFill>
                    <a:schemeClr val="tx1"/>
                  </a:solidFill>
                </a:ln>
                <a:solidFill>
                  <a:schemeClr val="accent3"/>
                </a:solidFill>
              </a:rPr>
              <a:t>SMSDA vs Loi 25</a:t>
            </a:r>
          </a:p>
        </p:txBody>
      </p:sp>
      <p:graphicFrame>
        <p:nvGraphicFramePr>
          <p:cNvPr id="4" name="Tableau 3">
            <a:extLst>
              <a:ext uri="{FF2B5EF4-FFF2-40B4-BE49-F238E27FC236}">
                <a16:creationId xmlns:a16="http://schemas.microsoft.com/office/drawing/2014/main" id="{05151DDC-EA15-47CC-F3E5-B82E3C8DD667}"/>
              </a:ext>
            </a:extLst>
          </p:cNvPr>
          <p:cNvGraphicFramePr>
            <a:graphicFrameLocks noGrp="1"/>
          </p:cNvGraphicFramePr>
          <p:nvPr>
            <p:extLst>
              <p:ext uri="{D42A27DB-BD31-4B8C-83A1-F6EECF244321}">
                <p14:modId xmlns:p14="http://schemas.microsoft.com/office/powerpoint/2010/main" val="4261102505"/>
              </p:ext>
            </p:extLst>
          </p:nvPr>
        </p:nvGraphicFramePr>
        <p:xfrm>
          <a:off x="444235" y="818856"/>
          <a:ext cx="11435148" cy="4680001"/>
        </p:xfrm>
        <a:graphic>
          <a:graphicData uri="http://schemas.openxmlformats.org/drawingml/2006/table">
            <a:tbl>
              <a:tblPr firstRow="1" bandRow="1">
                <a:tableStyleId>{073A0DAA-6AF3-43AB-8588-CEC1D06C72B9}</a:tableStyleId>
              </a:tblPr>
              <a:tblGrid>
                <a:gridCol w="5717574">
                  <a:extLst>
                    <a:ext uri="{9D8B030D-6E8A-4147-A177-3AD203B41FA5}">
                      <a16:colId xmlns:a16="http://schemas.microsoft.com/office/drawing/2014/main" val="3730757282"/>
                    </a:ext>
                  </a:extLst>
                </a:gridCol>
                <a:gridCol w="5717574">
                  <a:extLst>
                    <a:ext uri="{9D8B030D-6E8A-4147-A177-3AD203B41FA5}">
                      <a16:colId xmlns:a16="http://schemas.microsoft.com/office/drawing/2014/main" val="2558938374"/>
                    </a:ext>
                  </a:extLst>
                </a:gridCol>
              </a:tblGrid>
              <a:tr h="757513">
                <a:tc>
                  <a:txBody>
                    <a:bodyPr/>
                    <a:lstStyle/>
                    <a:p>
                      <a:pPr algn="ctr"/>
                      <a:r>
                        <a:rPr lang="fr-FR" dirty="0"/>
                        <a:t>Points communs</a:t>
                      </a:r>
                    </a:p>
                  </a:txBody>
                  <a:tcPr anchor="ctr"/>
                </a:tc>
                <a:tc>
                  <a:txBody>
                    <a:bodyPr/>
                    <a:lstStyle/>
                    <a:p>
                      <a:pPr algn="ctr"/>
                      <a:r>
                        <a:rPr lang="fr-FR" dirty="0"/>
                        <a:t>Divergences</a:t>
                      </a:r>
                    </a:p>
                  </a:txBody>
                  <a:tcPr anchor="ctr"/>
                </a:tc>
                <a:extLst>
                  <a:ext uri="{0D108BD9-81ED-4DB2-BD59-A6C34878D82A}">
                    <a16:rowId xmlns:a16="http://schemas.microsoft.com/office/drawing/2014/main" val="3308045303"/>
                  </a:ext>
                </a:extLst>
              </a:tr>
              <a:tr h="1307496">
                <a:tc>
                  <a:txBody>
                    <a:bodyPr/>
                    <a:lstStyle/>
                    <a:p>
                      <a:r>
                        <a:rPr lang="fr-FR" dirty="0"/>
                        <a:t>Objectif : Assurer la sécurité sanitaire des denrées alimentaires et alimentation pour animaux</a:t>
                      </a: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Amélioration continue n’est exigée par la loi</a:t>
                      </a:r>
                    </a:p>
                  </a:txBody>
                  <a:tcPr anchor="ctr"/>
                </a:tc>
                <a:extLst>
                  <a:ext uri="{0D108BD9-81ED-4DB2-BD59-A6C34878D82A}">
                    <a16:rowId xmlns:a16="http://schemas.microsoft.com/office/drawing/2014/main" val="2966045213"/>
                  </a:ext>
                </a:extLst>
              </a:tr>
              <a:tr h="1307496">
                <a:tc>
                  <a:txBody>
                    <a:bodyPr/>
                    <a:lstStyle/>
                    <a:p>
                      <a:r>
                        <a:rPr lang="fr-FR" dirty="0"/>
                        <a:t>Principes généraux : Analyse des risques, Précaution et la transparence</a:t>
                      </a:r>
                    </a:p>
                  </a:txBody>
                  <a:tcPr anchor="ctr"/>
                </a:tc>
                <a:tc>
                  <a:txBody>
                    <a:bodyPr/>
                    <a:lstStyle/>
                    <a:p>
                      <a:r>
                        <a:rPr lang="fr-FR" dirty="0"/>
                        <a:t>Méthode d’évaluation : SMSDA </a:t>
                      </a:r>
                      <a:r>
                        <a:rPr lang="fr-FR" dirty="0">
                          <a:sym typeface="Wingdings" panose="05000000000000000000" pitchFamily="2" charset="2"/>
                        </a:rPr>
                        <a:t> </a:t>
                      </a:r>
                      <a:r>
                        <a:rPr lang="fr-FR" dirty="0"/>
                        <a:t>Audit / Loi </a:t>
                      </a:r>
                      <a:r>
                        <a:rPr lang="fr-FR" dirty="0">
                          <a:sym typeface="Wingdings" panose="05000000000000000000" pitchFamily="2" charset="2"/>
                        </a:rPr>
                        <a:t> </a:t>
                      </a:r>
                      <a:r>
                        <a:rPr lang="fr-FR" dirty="0"/>
                        <a:t>contrôle</a:t>
                      </a:r>
                    </a:p>
                  </a:txBody>
                  <a:tcPr anchor="ctr"/>
                </a:tc>
                <a:extLst>
                  <a:ext uri="{0D108BD9-81ED-4DB2-BD59-A6C34878D82A}">
                    <a16:rowId xmlns:a16="http://schemas.microsoft.com/office/drawing/2014/main" val="250208938"/>
                  </a:ext>
                </a:extLst>
              </a:tr>
              <a:tr h="1307496">
                <a:tc>
                  <a:txBody>
                    <a:bodyPr/>
                    <a:lstStyle/>
                    <a:p>
                      <a:r>
                        <a:rPr lang="fr-FR" dirty="0"/>
                        <a:t>Exigence de : la traçabilité, le retrait et de l’application des bonnes pratiques</a:t>
                      </a:r>
                    </a:p>
                  </a:txBody>
                  <a:tcPr anchor="ctr"/>
                </a:tc>
                <a:tc>
                  <a:txBody>
                    <a:bodyPr/>
                    <a:lstStyle/>
                    <a:p>
                      <a:r>
                        <a:rPr lang="fr-FR" dirty="0"/>
                        <a:t>Récompense : SMSDA </a:t>
                      </a:r>
                      <a:r>
                        <a:rPr lang="fr-FR" dirty="0">
                          <a:sym typeface="Wingdings" panose="05000000000000000000" pitchFamily="2" charset="2"/>
                        </a:rPr>
                        <a:t> un certificat / Loi</a:t>
                      </a:r>
                      <a:r>
                        <a:rPr lang="fr-FR" dirty="0"/>
                        <a:t> </a:t>
                      </a:r>
                      <a:r>
                        <a:rPr lang="fr-FR" dirty="0">
                          <a:sym typeface="Wingdings" panose="05000000000000000000" pitchFamily="2" charset="2"/>
                        </a:rPr>
                        <a:t> </a:t>
                      </a:r>
                      <a:r>
                        <a:rPr lang="fr-FR" dirty="0"/>
                        <a:t>Sanction </a:t>
                      </a:r>
                    </a:p>
                  </a:txBody>
                  <a:tcPr anchor="ctr"/>
                </a:tc>
                <a:extLst>
                  <a:ext uri="{0D108BD9-81ED-4DB2-BD59-A6C34878D82A}">
                    <a16:rowId xmlns:a16="http://schemas.microsoft.com/office/drawing/2014/main" val="3254986330"/>
                  </a:ext>
                </a:extLst>
              </a:tr>
            </a:tbl>
          </a:graphicData>
        </a:graphic>
      </p:graphicFrame>
    </p:spTree>
    <p:extLst>
      <p:ext uri="{BB962C8B-B14F-4D97-AF65-F5344CB8AC3E}">
        <p14:creationId xmlns:p14="http://schemas.microsoft.com/office/powerpoint/2010/main" val="1736084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6"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fr-FR"/>
            </a:p>
          </p:txBody>
        </p:sp>
        <p:sp>
          <p:nvSpPr>
            <p:cNvPr id="47"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fr-FR"/>
            </a:p>
          </p:txBody>
        </p:sp>
        <p:sp>
          <p:nvSpPr>
            <p:cNvPr id="48"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fr-FR"/>
            </a:p>
          </p:txBody>
        </p:sp>
        <p:sp>
          <p:nvSpPr>
            <p:cNvPr id="49"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fr-FR"/>
            </a:p>
          </p:txBody>
        </p:sp>
        <p:sp>
          <p:nvSpPr>
            <p:cNvPr id="50"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fr-FR"/>
            </a:p>
          </p:txBody>
        </p:sp>
        <p:sp>
          <p:nvSpPr>
            <p:cNvPr id="51"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fr-FR"/>
            </a:p>
          </p:txBody>
        </p:sp>
        <p:sp>
          <p:nvSpPr>
            <p:cNvPr id="52"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fr-FR"/>
            </a:p>
          </p:txBody>
        </p:sp>
        <p:sp>
          <p:nvSpPr>
            <p:cNvPr id="53"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fr-FR"/>
            </a:p>
          </p:txBody>
        </p:sp>
        <p:sp>
          <p:nvSpPr>
            <p:cNvPr id="54"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fr-FR"/>
            </a:p>
          </p:txBody>
        </p:sp>
        <p:sp>
          <p:nvSpPr>
            <p:cNvPr id="55"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fr-FR"/>
            </a:p>
          </p:txBody>
        </p:sp>
        <p:sp>
          <p:nvSpPr>
            <p:cNvPr id="56"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fr-FR"/>
            </a:p>
          </p:txBody>
        </p:sp>
        <p:sp>
          <p:nvSpPr>
            <p:cNvPr id="57"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fr-FR"/>
            </a:p>
          </p:txBody>
        </p:sp>
      </p:grpSp>
      <p:grpSp>
        <p:nvGrpSpPr>
          <p:cNvPr id="59" name="Group 58">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0"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fr-FR"/>
            </a:p>
          </p:txBody>
        </p:sp>
        <p:sp>
          <p:nvSpPr>
            <p:cNvPr id="61"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fr-FR"/>
            </a:p>
          </p:txBody>
        </p:sp>
        <p:sp>
          <p:nvSpPr>
            <p:cNvPr id="62"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fr-FR"/>
            </a:p>
          </p:txBody>
        </p:sp>
        <p:sp>
          <p:nvSpPr>
            <p:cNvPr id="63"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fr-FR"/>
            </a:p>
          </p:txBody>
        </p:sp>
        <p:sp>
          <p:nvSpPr>
            <p:cNvPr id="64"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fr-FR"/>
            </a:p>
          </p:txBody>
        </p:sp>
        <p:sp>
          <p:nvSpPr>
            <p:cNvPr id="65"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fr-FR"/>
            </a:p>
          </p:txBody>
        </p:sp>
        <p:sp>
          <p:nvSpPr>
            <p:cNvPr id="66"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fr-FR"/>
            </a:p>
          </p:txBody>
        </p:sp>
        <p:sp>
          <p:nvSpPr>
            <p:cNvPr id="67"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fr-FR"/>
            </a:p>
          </p:txBody>
        </p:sp>
        <p:sp>
          <p:nvSpPr>
            <p:cNvPr id="68"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fr-FR"/>
            </a:p>
          </p:txBody>
        </p:sp>
        <p:sp>
          <p:nvSpPr>
            <p:cNvPr id="69"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fr-FR"/>
            </a:p>
          </p:txBody>
        </p:sp>
        <p:sp>
          <p:nvSpPr>
            <p:cNvPr id="70"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fr-FR"/>
            </a:p>
          </p:txBody>
        </p:sp>
        <p:sp>
          <p:nvSpPr>
            <p:cNvPr id="71"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fr-FR"/>
            </a:p>
          </p:txBody>
        </p:sp>
      </p:grpSp>
      <p:sp>
        <p:nvSpPr>
          <p:cNvPr id="73" name="Rectangle 72">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
        <p:nvSpPr>
          <p:cNvPr id="75"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useBgFill="1">
        <p:nvSpPr>
          <p:cNvPr id="77" name="Rectangle 76">
            <a:extLst>
              <a:ext uri="{FF2B5EF4-FFF2-40B4-BE49-F238E27FC236}">
                <a16:creationId xmlns:a16="http://schemas.microsoft.com/office/drawing/2014/main" id="{F6167D22-B2B2-4469-BE4E-6B0DC972E4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ZoneTexte 1">
            <a:extLst>
              <a:ext uri="{FF2B5EF4-FFF2-40B4-BE49-F238E27FC236}">
                <a16:creationId xmlns:a16="http://schemas.microsoft.com/office/drawing/2014/main" id="{E06B7296-0F23-B542-BC0F-C0712C860ADA}"/>
              </a:ext>
            </a:extLst>
          </p:cNvPr>
          <p:cNvSpPr txBox="1"/>
          <p:nvPr/>
        </p:nvSpPr>
        <p:spPr>
          <a:xfrm>
            <a:off x="2582298" y="3576811"/>
            <a:ext cx="8915399" cy="823448"/>
          </a:xfrm>
          <a:prstGeom prst="rect">
            <a:avLst/>
          </a:prstGeom>
        </p:spPr>
        <p:txBody>
          <a:bodyPr vert="horz" lIns="91440" tIns="45720" rIns="91440" bIns="45720" rtlCol="0" anchor="b">
            <a:normAutofit/>
            <a:scene3d>
              <a:camera prst="orthographicFront"/>
              <a:lightRig rig="harsh" dir="t"/>
            </a:scene3d>
            <a:sp3d extrusionH="57150" prstMaterial="matte">
              <a:bevelT w="63500" h="12700" prst="angle"/>
              <a:contourClr>
                <a:schemeClr val="bg1">
                  <a:lumMod val="65000"/>
                </a:schemeClr>
              </a:contourClr>
            </a:sp3d>
          </a:bodyPr>
          <a:lstStyle/>
          <a:p>
            <a:pPr defTabSz="457200">
              <a:spcBef>
                <a:spcPct val="0"/>
              </a:spcBef>
              <a:spcAft>
                <a:spcPts val="600"/>
              </a:spcAft>
            </a:pPr>
            <a:r>
              <a:rPr lang="fr-FR" sz="4400" b="1" dirty="0">
                <a:ln>
                  <a:solidFill>
                    <a:schemeClr val="tx1"/>
                  </a:solidFill>
                </a:ln>
                <a:solidFill>
                  <a:schemeClr val="accent3"/>
                </a:solidFill>
              </a:rPr>
              <a:t>Traçabilité et les filières oléicoles</a:t>
            </a:r>
            <a:endParaRPr lang="en-US" sz="4400" b="1" dirty="0">
              <a:ln>
                <a:solidFill>
                  <a:schemeClr val="tx1"/>
                </a:solidFill>
              </a:ln>
              <a:solidFill>
                <a:srgbClr val="584E42"/>
              </a:solidFill>
              <a:latin typeface="+mj-lt"/>
              <a:ea typeface="+mj-ea"/>
              <a:cs typeface="+mj-cs"/>
            </a:endParaRPr>
          </a:p>
        </p:txBody>
      </p:sp>
      <p:sp>
        <p:nvSpPr>
          <p:cNvPr id="79" name="Rectangle 78">
            <a:extLst>
              <a:ext uri="{FF2B5EF4-FFF2-40B4-BE49-F238E27FC236}">
                <a16:creationId xmlns:a16="http://schemas.microsoft.com/office/drawing/2014/main" id="{E27E2F65-D0DD-4710-977A-873706F90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84E4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pic>
        <p:nvPicPr>
          <p:cNvPr id="3" name="Image 2">
            <a:extLst>
              <a:ext uri="{FF2B5EF4-FFF2-40B4-BE49-F238E27FC236}">
                <a16:creationId xmlns:a16="http://schemas.microsoft.com/office/drawing/2014/main" id="{42230EFA-3F28-EE4B-6ACF-9E393CAB8FED}"/>
              </a:ext>
            </a:extLst>
          </p:cNvPr>
          <p:cNvPicPr>
            <a:picLocks noChangeAspect="1"/>
          </p:cNvPicPr>
          <p:nvPr/>
        </p:nvPicPr>
        <p:blipFill>
          <a:blip r:embed="rId3"/>
          <a:stretch>
            <a:fillRect/>
          </a:stretch>
        </p:blipFill>
        <p:spPr>
          <a:xfrm>
            <a:off x="1320248" y="597782"/>
            <a:ext cx="4296833" cy="2017415"/>
          </a:xfrm>
          <a:prstGeom prst="rect">
            <a:avLst/>
          </a:prstGeom>
        </p:spPr>
      </p:pic>
      <p:sp>
        <p:nvSpPr>
          <p:cNvPr id="81" name="Freeform 33">
            <a:extLst>
              <a:ext uri="{FF2B5EF4-FFF2-40B4-BE49-F238E27FC236}">
                <a16:creationId xmlns:a16="http://schemas.microsoft.com/office/drawing/2014/main" id="{783A863A-BB4D-4ECD-8D75-B5B6F03D7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814898"/>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fr-FR"/>
          </a:p>
        </p:txBody>
      </p:sp>
      <p:sp>
        <p:nvSpPr>
          <p:cNvPr id="40" name="ZoneTexte 39">
            <a:extLst>
              <a:ext uri="{FF2B5EF4-FFF2-40B4-BE49-F238E27FC236}">
                <a16:creationId xmlns:a16="http://schemas.microsoft.com/office/drawing/2014/main" id="{B77B3596-D71E-E9DC-B4D6-16747708D7F9}"/>
              </a:ext>
            </a:extLst>
          </p:cNvPr>
          <p:cNvSpPr txBox="1"/>
          <p:nvPr/>
        </p:nvSpPr>
        <p:spPr>
          <a:xfrm>
            <a:off x="243669" y="6064470"/>
            <a:ext cx="828387" cy="704193"/>
          </a:xfrm>
          <a:prstGeom prst="flowChartMultidocumen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spcAft>
                <a:spcPts val="600"/>
              </a:spcAft>
            </a:pPr>
            <a:r>
              <a:rPr lang="fr-FR" sz="1400" b="1" dirty="0"/>
              <a:t>N° </a:t>
            </a:r>
            <a:fld id="{B67B717A-E712-465B-B3E3-B0138803CB8C}" type="slidenum">
              <a:rPr lang="fr-FR" sz="1400" b="1" smtClean="0"/>
              <a:pPr algn="ctr">
                <a:spcAft>
                  <a:spcPts val="600"/>
                </a:spcAft>
              </a:pPr>
              <a:t>9</a:t>
            </a:fld>
            <a:endParaRPr lang="fr-FR" sz="1400" b="1"/>
          </a:p>
        </p:txBody>
      </p:sp>
      <p:pic>
        <p:nvPicPr>
          <p:cNvPr id="4" name="Image 3">
            <a:extLst>
              <a:ext uri="{FF2B5EF4-FFF2-40B4-BE49-F238E27FC236}">
                <a16:creationId xmlns:a16="http://schemas.microsoft.com/office/drawing/2014/main" id="{B15B59A6-CABC-B373-4643-1A5DCF499400}"/>
              </a:ext>
            </a:extLst>
          </p:cNvPr>
          <p:cNvPicPr>
            <a:picLocks noChangeAspect="1"/>
          </p:cNvPicPr>
          <p:nvPr/>
        </p:nvPicPr>
        <p:blipFill>
          <a:blip r:embed="rId4"/>
          <a:stretch>
            <a:fillRect/>
          </a:stretch>
        </p:blipFill>
        <p:spPr>
          <a:xfrm>
            <a:off x="2237939" y="5727102"/>
            <a:ext cx="9842012" cy="1097282"/>
          </a:xfrm>
          <a:prstGeom prst="rect">
            <a:avLst/>
          </a:prstGeom>
        </p:spPr>
      </p:pic>
    </p:spTree>
    <p:extLst>
      <p:ext uri="{BB962C8B-B14F-4D97-AF65-F5344CB8AC3E}">
        <p14:creationId xmlns:p14="http://schemas.microsoft.com/office/powerpoint/2010/main" val="1721637028"/>
      </p:ext>
    </p:extLst>
  </p:cSld>
  <p:clrMapOvr>
    <a:masterClrMapping/>
  </p:clrMapOvr>
</p:sld>
</file>

<file path=ppt/theme/theme1.xml><?xml version="1.0" encoding="utf-8"?>
<a:theme xmlns:a="http://schemas.openxmlformats.org/drawingml/2006/main" name="Thème 2_Offic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5237512_TF16411242_Win32" id="{1938BFD8-578F-4228-9E1A-A7332737DF0B}" vid="{5EA8FE88-AA04-434D-A38C-74F0A95C2447}"/>
    </a:ext>
  </a:extLst>
</a:theme>
</file>

<file path=ppt/theme/theme2.xml><?xml version="1.0" encoding="utf-8"?>
<a:theme xmlns:a="http://schemas.openxmlformats.org/drawingml/2006/main" name="Brin">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crustatio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a:bevelT w="101600" h="25400" prst="softRound"/>
            <a:contourClr>
              <a:schemeClr val="phClr">
                <a:shade val="30000"/>
              </a:schemeClr>
            </a:contourClr>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C1DAB8B-23BA-4827-9CE8-505DD4A39F0A}">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6BA265-3C9C-41FF-80C6-61A7F961C0DC}">
  <ds:schemaRefs>
    <ds:schemaRef ds:uri="http://schemas.microsoft.com/sharepoint/v3/contenttype/forms"/>
  </ds:schemaRefs>
</ds:datastoreItem>
</file>

<file path=customXml/itemProps2.xml><?xml version="1.0" encoding="utf-8"?>
<ds:datastoreItem xmlns:ds="http://schemas.openxmlformats.org/officeDocument/2006/customXml" ds:itemID="{B211B2B9-8CE5-4E5A-B70F-6B056FE844E8}">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5055BC56-8FA3-435B-ACDD-0E8E6241EF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Chronologie de feuille de route de produit en couleurs </Template>
  <TotalTime>540</TotalTime>
  <Words>1113</Words>
  <Application>Microsoft Office PowerPoint</Application>
  <PresentationFormat>Grand écran</PresentationFormat>
  <Paragraphs>169</Paragraphs>
  <Slides>25</Slides>
  <Notes>25</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25</vt:i4>
      </vt:variant>
    </vt:vector>
  </HeadingPairs>
  <TitlesOfParts>
    <vt:vector size="35" baseType="lpstr">
      <vt:lpstr>Arial</vt:lpstr>
      <vt:lpstr>Avenir Next LT Pro Light</vt:lpstr>
      <vt:lpstr>Calibri</vt:lpstr>
      <vt:lpstr>Century Gothic</vt:lpstr>
      <vt:lpstr>Garamond</vt:lpstr>
      <vt:lpstr>Speak Pro</vt:lpstr>
      <vt:lpstr>Wingdings</vt:lpstr>
      <vt:lpstr>Wingdings 3</vt:lpstr>
      <vt:lpstr>Thème 2_Office</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Redouane MATLAYA</dc:creator>
  <cp:lastModifiedBy>Redouane MATLAYA</cp:lastModifiedBy>
  <cp:revision>18</cp:revision>
  <dcterms:created xsi:type="dcterms:W3CDTF">2023-11-22T09:25:25Z</dcterms:created>
  <dcterms:modified xsi:type="dcterms:W3CDTF">2023-11-22T18:28:25Z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