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30.jpg" ContentType="image/jpeg"/>
  <Override PartName="/ppt/media/image31.jpg" ContentType="image/jpeg"/>
  <Override PartName="/ppt/media/image32.jpg" ContentType="image/jpe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1" r:id="rId2"/>
  </p:sldMasterIdLst>
  <p:notesMasterIdLst>
    <p:notesMasterId r:id="rId43"/>
  </p:notesMasterIdLst>
  <p:sldIdLst>
    <p:sldId id="256" r:id="rId3"/>
    <p:sldId id="716" r:id="rId4"/>
    <p:sldId id="700" r:id="rId5"/>
    <p:sldId id="697" r:id="rId6"/>
    <p:sldId id="692" r:id="rId7"/>
    <p:sldId id="260" r:id="rId8"/>
    <p:sldId id="261" r:id="rId9"/>
    <p:sldId id="262" r:id="rId10"/>
    <p:sldId id="263" r:id="rId11"/>
    <p:sldId id="269" r:id="rId12"/>
    <p:sldId id="273" r:id="rId13"/>
    <p:sldId id="722" r:id="rId14"/>
    <p:sldId id="701" r:id="rId15"/>
    <p:sldId id="702" r:id="rId16"/>
    <p:sldId id="724" r:id="rId17"/>
    <p:sldId id="703" r:id="rId18"/>
    <p:sldId id="276" r:id="rId19"/>
    <p:sldId id="279" r:id="rId20"/>
    <p:sldId id="706" r:id="rId21"/>
    <p:sldId id="717" r:id="rId22"/>
    <p:sldId id="277" r:id="rId23"/>
    <p:sldId id="721" r:id="rId24"/>
    <p:sldId id="709" r:id="rId25"/>
    <p:sldId id="718" r:id="rId26"/>
    <p:sldId id="710" r:id="rId27"/>
    <p:sldId id="711" r:id="rId28"/>
    <p:sldId id="719" r:id="rId29"/>
    <p:sldId id="552" r:id="rId30"/>
    <p:sldId id="723" r:id="rId31"/>
    <p:sldId id="713" r:id="rId32"/>
    <p:sldId id="715" r:id="rId33"/>
    <p:sldId id="725" r:id="rId34"/>
    <p:sldId id="726" r:id="rId35"/>
    <p:sldId id="720" r:id="rId36"/>
    <p:sldId id="705" r:id="rId37"/>
    <p:sldId id="278" r:id="rId38"/>
    <p:sldId id="280" r:id="rId39"/>
    <p:sldId id="281" r:id="rId40"/>
    <p:sldId id="282" r:id="rId41"/>
    <p:sldId id="698" r:id="rId4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5BAA26-DAD0-42D6-8214-40C60DFFC464}" v="318" dt="2023-11-20T20:52:49.1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2" autoAdjust="0"/>
    <p:restoredTop sz="94660"/>
  </p:normalViewPr>
  <p:slideViewPr>
    <p:cSldViewPr snapToGrid="0">
      <p:cViewPr>
        <p:scale>
          <a:sx n="48" d="100"/>
          <a:sy n="48" d="100"/>
        </p:scale>
        <p:origin x="1536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cole aloe" userId="c97fdb7117992e24" providerId="LiveId" clId="{AF5BAA26-DAD0-42D6-8214-40C60DFFC464}"/>
    <pc:docChg chg="undo redo custSel addSld delSld modSld">
      <pc:chgData name="ercole aloe" userId="c97fdb7117992e24" providerId="LiveId" clId="{AF5BAA26-DAD0-42D6-8214-40C60DFFC464}" dt="2023-11-20T20:58:35.060" v="1833" actId="1076"/>
      <pc:docMkLst>
        <pc:docMk/>
      </pc:docMkLst>
      <pc:sldChg chg="modSp mod">
        <pc:chgData name="ercole aloe" userId="c97fdb7117992e24" providerId="LiveId" clId="{AF5BAA26-DAD0-42D6-8214-40C60DFFC464}" dt="2023-11-18T16:51:31.781" v="23" actId="27636"/>
        <pc:sldMkLst>
          <pc:docMk/>
          <pc:sldMk cId="1799378606" sldId="256"/>
        </pc:sldMkLst>
        <pc:spChg chg="mod">
          <ac:chgData name="ercole aloe" userId="c97fdb7117992e24" providerId="LiveId" clId="{AF5BAA26-DAD0-42D6-8214-40C60DFFC464}" dt="2023-11-18T16:50:05.852" v="2" actId="14100"/>
          <ac:spMkLst>
            <pc:docMk/>
            <pc:sldMk cId="1799378606" sldId="256"/>
            <ac:spMk id="2" creationId="{C2CCA780-9626-7517-FAF4-31639892B4AC}"/>
          </ac:spMkLst>
        </pc:spChg>
        <pc:spChg chg="mod">
          <ac:chgData name="ercole aloe" userId="c97fdb7117992e24" providerId="LiveId" clId="{AF5BAA26-DAD0-42D6-8214-40C60DFFC464}" dt="2023-11-18T16:51:16.007" v="21" actId="27636"/>
          <ac:spMkLst>
            <pc:docMk/>
            <pc:sldMk cId="1799378606" sldId="256"/>
            <ac:spMk id="3" creationId="{60FE9253-1C00-0211-81D5-B19EB59C21C7}"/>
          </ac:spMkLst>
        </pc:spChg>
        <pc:spChg chg="mod">
          <ac:chgData name="ercole aloe" userId="c97fdb7117992e24" providerId="LiveId" clId="{AF5BAA26-DAD0-42D6-8214-40C60DFFC464}" dt="2023-11-18T16:51:31.781" v="23" actId="27636"/>
          <ac:spMkLst>
            <pc:docMk/>
            <pc:sldMk cId="1799378606" sldId="256"/>
            <ac:spMk id="6" creationId="{9B778601-78BB-CF13-C495-7DED5A702EFE}"/>
          </ac:spMkLst>
        </pc:spChg>
      </pc:sldChg>
      <pc:sldChg chg="addSp delSp modSp mod">
        <pc:chgData name="ercole aloe" userId="c97fdb7117992e24" providerId="LiveId" clId="{AF5BAA26-DAD0-42D6-8214-40C60DFFC464}" dt="2023-11-18T17:13:27.444" v="191" actId="20577"/>
        <pc:sldMkLst>
          <pc:docMk/>
          <pc:sldMk cId="0" sldId="260"/>
        </pc:sldMkLst>
        <pc:spChg chg="add del">
          <ac:chgData name="ercole aloe" userId="c97fdb7117992e24" providerId="LiveId" clId="{AF5BAA26-DAD0-42D6-8214-40C60DFFC464}" dt="2023-11-18T17:10:59.666" v="171" actId="478"/>
          <ac:spMkLst>
            <pc:docMk/>
            <pc:sldMk cId="0" sldId="260"/>
            <ac:spMk id="2" creationId="{9801DBC7-6373-3E92-FF76-28A8896FC828}"/>
          </ac:spMkLst>
        </pc:spChg>
        <pc:spChg chg="mod">
          <ac:chgData name="ercole aloe" userId="c97fdb7117992e24" providerId="LiveId" clId="{AF5BAA26-DAD0-42D6-8214-40C60DFFC464}" dt="2023-11-18T17:10:55.813" v="170"/>
          <ac:spMkLst>
            <pc:docMk/>
            <pc:sldMk cId="0" sldId="260"/>
            <ac:spMk id="272" creationId="{00000000-0000-0000-0000-000000000000}"/>
          </ac:spMkLst>
        </pc:spChg>
        <pc:spChg chg="mod">
          <ac:chgData name="ercole aloe" userId="c97fdb7117992e24" providerId="LiveId" clId="{AF5BAA26-DAD0-42D6-8214-40C60DFFC464}" dt="2023-11-18T17:13:27.444" v="191" actId="20577"/>
          <ac:spMkLst>
            <pc:docMk/>
            <pc:sldMk cId="0" sldId="260"/>
            <ac:spMk id="273" creationId="{00000000-0000-0000-0000-000000000000}"/>
          </ac:spMkLst>
        </pc:spChg>
      </pc:sldChg>
      <pc:sldChg chg="modSp mod">
        <pc:chgData name="ercole aloe" userId="c97fdb7117992e24" providerId="LiveId" clId="{AF5BAA26-DAD0-42D6-8214-40C60DFFC464}" dt="2023-11-18T17:14:17.905" v="194"/>
        <pc:sldMkLst>
          <pc:docMk/>
          <pc:sldMk cId="0" sldId="261"/>
        </pc:sldMkLst>
        <pc:spChg chg="mod">
          <ac:chgData name="ercole aloe" userId="c97fdb7117992e24" providerId="LiveId" clId="{AF5BAA26-DAD0-42D6-8214-40C60DFFC464}" dt="2023-11-18T17:13:43.142" v="192"/>
          <ac:spMkLst>
            <pc:docMk/>
            <pc:sldMk cId="0" sldId="261"/>
            <ac:spMk id="283" creationId="{00000000-0000-0000-0000-000000000000}"/>
          </ac:spMkLst>
        </pc:spChg>
        <pc:spChg chg="mod">
          <ac:chgData name="ercole aloe" userId="c97fdb7117992e24" providerId="LiveId" clId="{AF5BAA26-DAD0-42D6-8214-40C60DFFC464}" dt="2023-11-18T17:14:17.905" v="194"/>
          <ac:spMkLst>
            <pc:docMk/>
            <pc:sldMk cId="0" sldId="261"/>
            <ac:spMk id="284" creationId="{00000000-0000-0000-0000-000000000000}"/>
          </ac:spMkLst>
        </pc:spChg>
      </pc:sldChg>
      <pc:sldChg chg="modSp mod">
        <pc:chgData name="ercole aloe" userId="c97fdb7117992e24" providerId="LiveId" clId="{AF5BAA26-DAD0-42D6-8214-40C60DFFC464}" dt="2023-11-18T17:20:24.511" v="210" actId="115"/>
        <pc:sldMkLst>
          <pc:docMk/>
          <pc:sldMk cId="0" sldId="262"/>
        </pc:sldMkLst>
        <pc:spChg chg="mod">
          <ac:chgData name="ercole aloe" userId="c97fdb7117992e24" providerId="LiveId" clId="{AF5BAA26-DAD0-42D6-8214-40C60DFFC464}" dt="2023-11-18T17:14:46.696" v="195"/>
          <ac:spMkLst>
            <pc:docMk/>
            <pc:sldMk cId="0" sldId="262"/>
            <ac:spMk id="292" creationId="{00000000-0000-0000-0000-000000000000}"/>
          </ac:spMkLst>
        </pc:spChg>
        <pc:spChg chg="mod">
          <ac:chgData name="ercole aloe" userId="c97fdb7117992e24" providerId="LiveId" clId="{AF5BAA26-DAD0-42D6-8214-40C60DFFC464}" dt="2023-11-18T17:20:24.511" v="210" actId="115"/>
          <ac:spMkLst>
            <pc:docMk/>
            <pc:sldMk cId="0" sldId="262"/>
            <ac:spMk id="293" creationId="{00000000-0000-0000-0000-000000000000}"/>
          </ac:spMkLst>
        </pc:spChg>
      </pc:sldChg>
      <pc:sldChg chg="modSp mod">
        <pc:chgData name="ercole aloe" userId="c97fdb7117992e24" providerId="LiveId" clId="{AF5BAA26-DAD0-42D6-8214-40C60DFFC464}" dt="2023-11-18T17:19:04.493" v="208"/>
        <pc:sldMkLst>
          <pc:docMk/>
          <pc:sldMk cId="0" sldId="263"/>
        </pc:sldMkLst>
        <pc:spChg chg="mod">
          <ac:chgData name="ercole aloe" userId="c97fdb7117992e24" providerId="LiveId" clId="{AF5BAA26-DAD0-42D6-8214-40C60DFFC464}" dt="2023-11-18T17:19:04.493" v="208"/>
          <ac:spMkLst>
            <pc:docMk/>
            <pc:sldMk cId="0" sldId="263"/>
            <ac:spMk id="302" creationId="{00000000-0000-0000-0000-000000000000}"/>
          </ac:spMkLst>
        </pc:spChg>
      </pc:sldChg>
      <pc:sldChg chg="modSp mod">
        <pc:chgData name="ercole aloe" userId="c97fdb7117992e24" providerId="LiveId" clId="{AF5BAA26-DAD0-42D6-8214-40C60DFFC464}" dt="2023-11-18T17:32:44.825" v="215" actId="207"/>
        <pc:sldMkLst>
          <pc:docMk/>
          <pc:sldMk cId="0" sldId="269"/>
        </pc:sldMkLst>
        <pc:spChg chg="mod">
          <ac:chgData name="ercole aloe" userId="c97fdb7117992e24" providerId="LiveId" clId="{AF5BAA26-DAD0-42D6-8214-40C60DFFC464}" dt="2023-11-18T17:32:44.825" v="215" actId="207"/>
          <ac:spMkLst>
            <pc:docMk/>
            <pc:sldMk cId="0" sldId="269"/>
            <ac:spMk id="347" creationId="{00000000-0000-0000-0000-000000000000}"/>
          </ac:spMkLst>
        </pc:spChg>
        <pc:spChg chg="mod">
          <ac:chgData name="ercole aloe" userId="c97fdb7117992e24" providerId="LiveId" clId="{AF5BAA26-DAD0-42D6-8214-40C60DFFC464}" dt="2023-11-18T17:32:19.625" v="211"/>
          <ac:spMkLst>
            <pc:docMk/>
            <pc:sldMk cId="0" sldId="269"/>
            <ac:spMk id="348" creationId="{00000000-0000-0000-0000-000000000000}"/>
          </ac:spMkLst>
        </pc:spChg>
      </pc:sldChg>
      <pc:sldChg chg="addSp modSp mod">
        <pc:chgData name="ercole aloe" userId="c97fdb7117992e24" providerId="LiveId" clId="{AF5BAA26-DAD0-42D6-8214-40C60DFFC464}" dt="2023-11-20T20:47:23.136" v="1775" actId="1076"/>
        <pc:sldMkLst>
          <pc:docMk/>
          <pc:sldMk cId="0" sldId="273"/>
        </pc:sldMkLst>
        <pc:spChg chg="mod">
          <ac:chgData name="ercole aloe" userId="c97fdb7117992e24" providerId="LiveId" clId="{AF5BAA26-DAD0-42D6-8214-40C60DFFC464}" dt="2023-11-18T19:58:06.824" v="928" actId="20577"/>
          <ac:spMkLst>
            <pc:docMk/>
            <pc:sldMk cId="0" sldId="273"/>
            <ac:spMk id="2" creationId="{30D54EB8-D71D-B444-0E88-501427117991}"/>
          </ac:spMkLst>
        </pc:spChg>
        <pc:spChg chg="mod">
          <ac:chgData name="ercole aloe" userId="c97fdb7117992e24" providerId="LiveId" clId="{AF5BAA26-DAD0-42D6-8214-40C60DFFC464}" dt="2023-11-18T19:58:20.746" v="943" actId="20577"/>
          <ac:spMkLst>
            <pc:docMk/>
            <pc:sldMk cId="0" sldId="273"/>
            <ac:spMk id="5" creationId="{620433EC-3A6F-D1EB-3998-4F99CDE85632}"/>
          </ac:spMkLst>
        </pc:spChg>
        <pc:spChg chg="mod">
          <ac:chgData name="ercole aloe" userId="c97fdb7117992e24" providerId="LiveId" clId="{AF5BAA26-DAD0-42D6-8214-40C60DFFC464}" dt="2023-11-18T19:12:39.107" v="877"/>
          <ac:spMkLst>
            <pc:docMk/>
            <pc:sldMk cId="0" sldId="273"/>
            <ac:spMk id="6" creationId="{C2368B81-971E-BB83-7DB0-4BFBD59A8430}"/>
          </ac:spMkLst>
        </pc:spChg>
        <pc:picChg chg="add mod">
          <ac:chgData name="ercole aloe" userId="c97fdb7117992e24" providerId="LiveId" clId="{AF5BAA26-DAD0-42D6-8214-40C60DFFC464}" dt="2023-11-20T20:47:23.136" v="1775" actId="1076"/>
          <ac:picMkLst>
            <pc:docMk/>
            <pc:sldMk cId="0" sldId="273"/>
            <ac:picMk id="8" creationId="{A4B00D7C-3177-0C1C-C5A8-3E3C72F6B825}"/>
          </ac:picMkLst>
        </pc:picChg>
      </pc:sldChg>
      <pc:sldChg chg="addSp delSp modSp mod">
        <pc:chgData name="ercole aloe" userId="c97fdb7117992e24" providerId="LiveId" clId="{AF5BAA26-DAD0-42D6-8214-40C60DFFC464}" dt="2023-11-20T20:32:34.641" v="1612"/>
        <pc:sldMkLst>
          <pc:docMk/>
          <pc:sldMk cId="0" sldId="276"/>
        </pc:sldMkLst>
        <pc:spChg chg="mod">
          <ac:chgData name="ercole aloe" userId="c97fdb7117992e24" providerId="LiveId" clId="{AF5BAA26-DAD0-42D6-8214-40C60DFFC464}" dt="2023-11-18T20:04:27.811" v="1028" actId="1076"/>
          <ac:spMkLst>
            <pc:docMk/>
            <pc:sldMk cId="0" sldId="276"/>
            <ac:spMk id="431" creationId="{00000000-0000-0000-0000-000000000000}"/>
          </ac:spMkLst>
        </pc:spChg>
        <pc:spChg chg="mod">
          <ac:chgData name="ercole aloe" userId="c97fdb7117992e24" providerId="LiveId" clId="{AF5BAA26-DAD0-42D6-8214-40C60DFFC464}" dt="2023-11-18T20:03:43.656" v="1023" actId="14100"/>
          <ac:spMkLst>
            <pc:docMk/>
            <pc:sldMk cId="0" sldId="276"/>
            <ac:spMk id="432" creationId="{00000000-0000-0000-0000-000000000000}"/>
          </ac:spMkLst>
        </pc:spChg>
        <pc:picChg chg="add del mod">
          <ac:chgData name="ercole aloe" userId="c97fdb7117992e24" providerId="LiveId" clId="{AF5BAA26-DAD0-42D6-8214-40C60DFFC464}" dt="2023-11-20T20:32:32.164" v="1611" actId="478"/>
          <ac:picMkLst>
            <pc:docMk/>
            <pc:sldMk cId="0" sldId="276"/>
            <ac:picMk id="2" creationId="{B7A1819D-F66E-B596-CB3C-DDB368108FBF}"/>
          </ac:picMkLst>
        </pc:picChg>
        <pc:picChg chg="add mod">
          <ac:chgData name="ercole aloe" userId="c97fdb7117992e24" providerId="LiveId" clId="{AF5BAA26-DAD0-42D6-8214-40C60DFFC464}" dt="2023-11-20T20:32:34.641" v="1612"/>
          <ac:picMkLst>
            <pc:docMk/>
            <pc:sldMk cId="0" sldId="276"/>
            <ac:picMk id="3" creationId="{F75810AF-242A-4DBE-E4D4-F0778EC0A814}"/>
          </ac:picMkLst>
        </pc:picChg>
        <pc:picChg chg="del mod">
          <ac:chgData name="ercole aloe" userId="c97fdb7117992e24" providerId="LiveId" clId="{AF5BAA26-DAD0-42D6-8214-40C60DFFC464}" dt="2023-11-20T19:18:13.802" v="1475" actId="478"/>
          <ac:picMkLst>
            <pc:docMk/>
            <pc:sldMk cId="0" sldId="276"/>
            <ac:picMk id="437" creationId="{00000000-0000-0000-0000-000000000000}"/>
          </ac:picMkLst>
        </pc:picChg>
      </pc:sldChg>
      <pc:sldChg chg="addSp delSp modSp mod">
        <pc:chgData name="ercole aloe" userId="c97fdb7117992e24" providerId="LiveId" clId="{AF5BAA26-DAD0-42D6-8214-40C60DFFC464}" dt="2023-11-20T20:33:05.298" v="1620"/>
        <pc:sldMkLst>
          <pc:docMk/>
          <pc:sldMk cId="0" sldId="277"/>
        </pc:sldMkLst>
        <pc:spChg chg="add mod">
          <ac:chgData name="ercole aloe" userId="c97fdb7117992e24" providerId="LiveId" clId="{AF5BAA26-DAD0-42D6-8214-40C60DFFC464}" dt="2023-11-18T18:19:15.561" v="407" actId="1076"/>
          <ac:spMkLst>
            <pc:docMk/>
            <pc:sldMk cId="0" sldId="277"/>
            <ac:spMk id="2" creationId="{79052F10-F110-8DE0-3370-C55A7FB6D467}"/>
          </ac:spMkLst>
        </pc:spChg>
        <pc:spChg chg="mod">
          <ac:chgData name="ercole aloe" userId="c97fdb7117992e24" providerId="LiveId" clId="{AF5BAA26-DAD0-42D6-8214-40C60DFFC464}" dt="2023-11-20T19:19:30.787" v="1490" actId="1076"/>
          <ac:spMkLst>
            <pc:docMk/>
            <pc:sldMk cId="0" sldId="277"/>
            <ac:spMk id="5" creationId="{C52BF90A-ADE8-719C-6ECA-233D5720B942}"/>
          </ac:spMkLst>
        </pc:spChg>
        <pc:spChg chg="del">
          <ac:chgData name="ercole aloe" userId="c97fdb7117992e24" providerId="LiveId" clId="{AF5BAA26-DAD0-42D6-8214-40C60DFFC464}" dt="2023-11-18T18:07:29.693" v="360" actId="478"/>
          <ac:spMkLst>
            <pc:docMk/>
            <pc:sldMk cId="0" sldId="277"/>
            <ac:spMk id="6" creationId="{AF27DA74-AA15-2F2D-4E08-D9D3106A9DB7}"/>
          </ac:spMkLst>
        </pc:spChg>
        <pc:picChg chg="add del mod">
          <ac:chgData name="ercole aloe" userId="c97fdb7117992e24" providerId="LiveId" clId="{AF5BAA26-DAD0-42D6-8214-40C60DFFC464}" dt="2023-11-20T20:33:03.622" v="1619" actId="478"/>
          <ac:picMkLst>
            <pc:docMk/>
            <pc:sldMk cId="0" sldId="277"/>
            <ac:picMk id="3" creationId="{453BD73B-4270-27BD-4A78-59FD4B4B5DB0}"/>
          </ac:picMkLst>
        </pc:picChg>
        <pc:picChg chg="mod">
          <ac:chgData name="ercole aloe" userId="c97fdb7117992e24" providerId="LiveId" clId="{AF5BAA26-DAD0-42D6-8214-40C60DFFC464}" dt="2023-11-20T19:19:26.315" v="1489" actId="1076"/>
          <ac:picMkLst>
            <pc:docMk/>
            <pc:sldMk cId="0" sldId="277"/>
            <ac:picMk id="4" creationId="{FFF92D2D-2EE8-1FE7-C812-E00D1B791B92}"/>
          </ac:picMkLst>
        </pc:picChg>
        <pc:picChg chg="add mod">
          <ac:chgData name="ercole aloe" userId="c97fdb7117992e24" providerId="LiveId" clId="{AF5BAA26-DAD0-42D6-8214-40C60DFFC464}" dt="2023-11-20T20:33:05.298" v="1620"/>
          <ac:picMkLst>
            <pc:docMk/>
            <pc:sldMk cId="0" sldId="277"/>
            <ac:picMk id="6" creationId="{2E00122A-DEA7-3959-8C14-3C23F63C334A}"/>
          </ac:picMkLst>
        </pc:picChg>
        <pc:picChg chg="add mod">
          <ac:chgData name="ercole aloe" userId="c97fdb7117992e24" providerId="LiveId" clId="{AF5BAA26-DAD0-42D6-8214-40C60DFFC464}" dt="2023-11-18T18:23:54.014" v="417" actId="339"/>
          <ac:picMkLst>
            <pc:docMk/>
            <pc:sldMk cId="0" sldId="277"/>
            <ac:picMk id="7" creationId="{77E3E6C8-5438-E3E3-64B6-EB544646A5CC}"/>
          </ac:picMkLst>
        </pc:picChg>
        <pc:picChg chg="del mod">
          <ac:chgData name="ercole aloe" userId="c97fdb7117992e24" providerId="LiveId" clId="{AF5BAA26-DAD0-42D6-8214-40C60DFFC464}" dt="2023-11-20T19:19:17.459" v="1487" actId="478"/>
          <ac:picMkLst>
            <pc:docMk/>
            <pc:sldMk cId="0" sldId="277"/>
            <ac:picMk id="444" creationId="{00000000-0000-0000-0000-000000000000}"/>
          </ac:picMkLst>
        </pc:picChg>
        <pc:picChg chg="del">
          <ac:chgData name="ercole aloe" userId="c97fdb7117992e24" providerId="LiveId" clId="{AF5BAA26-DAD0-42D6-8214-40C60DFFC464}" dt="2023-11-18T18:23:02.084" v="410" actId="478"/>
          <ac:picMkLst>
            <pc:docMk/>
            <pc:sldMk cId="0" sldId="277"/>
            <ac:picMk id="446" creationId="{00000000-0000-0000-0000-000000000000}"/>
          </ac:picMkLst>
        </pc:picChg>
      </pc:sldChg>
      <pc:sldChg chg="addSp delSp modSp mod">
        <pc:chgData name="ercole aloe" userId="c97fdb7117992e24" providerId="LiveId" clId="{AF5BAA26-DAD0-42D6-8214-40C60DFFC464}" dt="2023-11-20T20:39:00.931" v="1683"/>
        <pc:sldMkLst>
          <pc:docMk/>
          <pc:sldMk cId="0" sldId="278"/>
        </pc:sldMkLst>
        <pc:spChg chg="mod">
          <ac:chgData name="ercole aloe" userId="c97fdb7117992e24" providerId="LiveId" clId="{AF5BAA26-DAD0-42D6-8214-40C60DFFC464}" dt="2023-11-18T19:18:14.776" v="911"/>
          <ac:spMkLst>
            <pc:docMk/>
            <pc:sldMk cId="0" sldId="278"/>
            <ac:spMk id="457" creationId="{00000000-0000-0000-0000-000000000000}"/>
          </ac:spMkLst>
        </pc:spChg>
        <pc:picChg chg="add del mod">
          <ac:chgData name="ercole aloe" userId="c97fdb7117992e24" providerId="LiveId" clId="{AF5BAA26-DAD0-42D6-8214-40C60DFFC464}" dt="2023-11-20T20:38:49.659" v="1682" actId="478"/>
          <ac:picMkLst>
            <pc:docMk/>
            <pc:sldMk cId="0" sldId="278"/>
            <ac:picMk id="3" creationId="{F2C7B6B0-FC57-99A8-6C90-A11B1FA72EA2}"/>
          </ac:picMkLst>
        </pc:picChg>
        <pc:picChg chg="add mod">
          <ac:chgData name="ercole aloe" userId="c97fdb7117992e24" providerId="LiveId" clId="{AF5BAA26-DAD0-42D6-8214-40C60DFFC464}" dt="2023-11-20T20:39:00.931" v="1683"/>
          <ac:picMkLst>
            <pc:docMk/>
            <pc:sldMk cId="0" sldId="278"/>
            <ac:picMk id="4" creationId="{1ED43CE7-3F8C-8111-7BDD-52B7030F3F6D}"/>
          </ac:picMkLst>
        </pc:picChg>
        <pc:picChg chg="del">
          <ac:chgData name="ercole aloe" userId="c97fdb7117992e24" providerId="LiveId" clId="{AF5BAA26-DAD0-42D6-8214-40C60DFFC464}" dt="2023-11-20T19:17:25.264" v="1468" actId="478"/>
          <ac:picMkLst>
            <pc:docMk/>
            <pc:sldMk cId="0" sldId="278"/>
            <ac:picMk id="453" creationId="{00000000-0000-0000-0000-000000000000}"/>
          </ac:picMkLst>
        </pc:picChg>
      </pc:sldChg>
      <pc:sldChg chg="addSp delSp modSp mod">
        <pc:chgData name="ercole aloe" userId="c97fdb7117992e24" providerId="LiveId" clId="{AF5BAA26-DAD0-42D6-8214-40C60DFFC464}" dt="2023-11-20T20:32:43.414" v="1614"/>
        <pc:sldMkLst>
          <pc:docMk/>
          <pc:sldMk cId="0" sldId="279"/>
        </pc:sldMkLst>
        <pc:spChg chg="mod">
          <ac:chgData name="ercole aloe" userId="c97fdb7117992e24" providerId="LiveId" clId="{AF5BAA26-DAD0-42D6-8214-40C60DFFC464}" dt="2023-11-18T20:05:25.571" v="1033" actId="14100"/>
          <ac:spMkLst>
            <pc:docMk/>
            <pc:sldMk cId="0" sldId="279"/>
            <ac:spMk id="458" creationId="{00000000-0000-0000-0000-000000000000}"/>
          </ac:spMkLst>
        </pc:spChg>
        <pc:spChg chg="mod">
          <ac:chgData name="ercole aloe" userId="c97fdb7117992e24" providerId="LiveId" clId="{AF5BAA26-DAD0-42D6-8214-40C60DFFC464}" dt="2023-11-18T20:04:41.943" v="1029" actId="255"/>
          <ac:spMkLst>
            <pc:docMk/>
            <pc:sldMk cId="0" sldId="279"/>
            <ac:spMk id="466" creationId="{00000000-0000-0000-0000-000000000000}"/>
          </ac:spMkLst>
        </pc:spChg>
        <pc:picChg chg="add del mod">
          <ac:chgData name="ercole aloe" userId="c97fdb7117992e24" providerId="LiveId" clId="{AF5BAA26-DAD0-42D6-8214-40C60DFFC464}" dt="2023-11-20T20:32:39.997" v="1613" actId="478"/>
          <ac:picMkLst>
            <pc:docMk/>
            <pc:sldMk cId="0" sldId="279"/>
            <ac:picMk id="2" creationId="{004802EA-A83D-AC5F-DB22-A787F9E9EA1C}"/>
          </ac:picMkLst>
        </pc:picChg>
        <pc:picChg chg="add mod">
          <ac:chgData name="ercole aloe" userId="c97fdb7117992e24" providerId="LiveId" clId="{AF5BAA26-DAD0-42D6-8214-40C60DFFC464}" dt="2023-11-20T20:32:43.414" v="1614"/>
          <ac:picMkLst>
            <pc:docMk/>
            <pc:sldMk cId="0" sldId="279"/>
            <ac:picMk id="3" creationId="{61AC34D9-A28A-6E0D-076E-5892822CA21F}"/>
          </ac:picMkLst>
        </pc:picChg>
        <pc:picChg chg="del">
          <ac:chgData name="ercole aloe" userId="c97fdb7117992e24" providerId="LiveId" clId="{AF5BAA26-DAD0-42D6-8214-40C60DFFC464}" dt="2023-11-20T19:18:28.616" v="1478" actId="478"/>
          <ac:picMkLst>
            <pc:docMk/>
            <pc:sldMk cId="0" sldId="279"/>
            <ac:picMk id="463" creationId="{00000000-0000-0000-0000-000000000000}"/>
          </ac:picMkLst>
        </pc:picChg>
      </pc:sldChg>
      <pc:sldChg chg="addSp delSp modSp mod">
        <pc:chgData name="ercole aloe" userId="c97fdb7117992e24" providerId="LiveId" clId="{AF5BAA26-DAD0-42D6-8214-40C60DFFC464}" dt="2023-11-20T20:39:15.445" v="1686" actId="1076"/>
        <pc:sldMkLst>
          <pc:docMk/>
          <pc:sldMk cId="0" sldId="280"/>
        </pc:sldMkLst>
        <pc:spChg chg="mod">
          <ac:chgData name="ercole aloe" userId="c97fdb7117992e24" providerId="LiveId" clId="{AF5BAA26-DAD0-42D6-8214-40C60DFFC464}" dt="2023-11-18T20:07:47.573" v="1046" actId="20577"/>
          <ac:spMkLst>
            <pc:docMk/>
            <pc:sldMk cId="0" sldId="280"/>
            <ac:spMk id="2" creationId="{5038169E-98B9-8E2D-FC59-D061ED74EF96}"/>
          </ac:spMkLst>
        </pc:spChg>
        <pc:spChg chg="mod">
          <ac:chgData name="ercole aloe" userId="c97fdb7117992e24" providerId="LiveId" clId="{AF5BAA26-DAD0-42D6-8214-40C60DFFC464}" dt="2023-11-18T20:09:46.154" v="1065"/>
          <ac:spMkLst>
            <pc:docMk/>
            <pc:sldMk cId="0" sldId="280"/>
            <ac:spMk id="468" creationId="{00000000-0000-0000-0000-000000000000}"/>
          </ac:spMkLst>
        </pc:spChg>
        <pc:picChg chg="add del mod">
          <ac:chgData name="ercole aloe" userId="c97fdb7117992e24" providerId="LiveId" clId="{AF5BAA26-DAD0-42D6-8214-40C60DFFC464}" dt="2023-11-20T20:39:06.340" v="1684" actId="478"/>
          <ac:picMkLst>
            <pc:docMk/>
            <pc:sldMk cId="0" sldId="280"/>
            <ac:picMk id="3" creationId="{F310D4C4-9600-1A4D-3EC7-A1B02DCFAC4D}"/>
          </ac:picMkLst>
        </pc:picChg>
        <pc:picChg chg="add mod">
          <ac:chgData name="ercole aloe" userId="c97fdb7117992e24" providerId="LiveId" clId="{AF5BAA26-DAD0-42D6-8214-40C60DFFC464}" dt="2023-11-20T20:39:15.445" v="1686" actId="1076"/>
          <ac:picMkLst>
            <pc:docMk/>
            <pc:sldMk cId="0" sldId="280"/>
            <ac:picMk id="4" creationId="{6843B85F-FA3D-9436-6BC8-155FE4DC8CA4}"/>
          </ac:picMkLst>
        </pc:picChg>
        <pc:picChg chg="del mod">
          <ac:chgData name="ercole aloe" userId="c97fdb7117992e24" providerId="LiveId" clId="{AF5BAA26-DAD0-42D6-8214-40C60DFFC464}" dt="2023-11-20T19:22:42.991" v="1530" actId="478"/>
          <ac:picMkLst>
            <pc:docMk/>
            <pc:sldMk cId="0" sldId="280"/>
            <ac:picMk id="473" creationId="{00000000-0000-0000-0000-000000000000}"/>
          </ac:picMkLst>
        </pc:picChg>
      </pc:sldChg>
      <pc:sldChg chg="addSp delSp modSp mod">
        <pc:chgData name="ercole aloe" userId="c97fdb7117992e24" providerId="LiveId" clId="{AF5BAA26-DAD0-42D6-8214-40C60DFFC464}" dt="2023-11-20T20:39:24.919" v="1689" actId="1076"/>
        <pc:sldMkLst>
          <pc:docMk/>
          <pc:sldMk cId="0" sldId="281"/>
        </pc:sldMkLst>
        <pc:spChg chg="del mod">
          <ac:chgData name="ercole aloe" userId="c97fdb7117992e24" providerId="LiveId" clId="{AF5BAA26-DAD0-42D6-8214-40C60DFFC464}" dt="2023-11-18T20:10:33.152" v="1069" actId="478"/>
          <ac:spMkLst>
            <pc:docMk/>
            <pc:sldMk cId="0" sldId="281"/>
            <ac:spMk id="2" creationId="{E2831497-C68F-AFB3-8C0F-0E203D1C2E27}"/>
          </ac:spMkLst>
        </pc:spChg>
        <pc:spChg chg="add mod">
          <ac:chgData name="ercole aloe" userId="c97fdb7117992e24" providerId="LiveId" clId="{AF5BAA26-DAD0-42D6-8214-40C60DFFC464}" dt="2023-11-18T20:10:37.921" v="1070"/>
          <ac:spMkLst>
            <pc:docMk/>
            <pc:sldMk cId="0" sldId="281"/>
            <ac:spMk id="3" creationId="{9C9E286B-4352-6167-9B8D-8F56EE322094}"/>
          </ac:spMkLst>
        </pc:spChg>
        <pc:spChg chg="mod">
          <ac:chgData name="ercole aloe" userId="c97fdb7117992e24" providerId="LiveId" clId="{AF5BAA26-DAD0-42D6-8214-40C60DFFC464}" dt="2023-11-18T20:12:19.188" v="1125" actId="20577"/>
          <ac:spMkLst>
            <pc:docMk/>
            <pc:sldMk cId="0" sldId="281"/>
            <ac:spMk id="477" creationId="{00000000-0000-0000-0000-000000000000}"/>
          </ac:spMkLst>
        </pc:spChg>
        <pc:picChg chg="add del mod">
          <ac:chgData name="ercole aloe" userId="c97fdb7117992e24" providerId="LiveId" clId="{AF5BAA26-DAD0-42D6-8214-40C60DFFC464}" dt="2023-11-20T20:39:19.652" v="1687" actId="478"/>
          <ac:picMkLst>
            <pc:docMk/>
            <pc:sldMk cId="0" sldId="281"/>
            <ac:picMk id="2" creationId="{D057ACEB-4BA8-4CCF-E38B-E5161C948DA9}"/>
          </ac:picMkLst>
        </pc:picChg>
        <pc:picChg chg="add mod">
          <ac:chgData name="ercole aloe" userId="c97fdb7117992e24" providerId="LiveId" clId="{AF5BAA26-DAD0-42D6-8214-40C60DFFC464}" dt="2023-11-20T20:39:24.919" v="1689" actId="1076"/>
          <ac:picMkLst>
            <pc:docMk/>
            <pc:sldMk cId="0" sldId="281"/>
            <ac:picMk id="4" creationId="{18C73D55-067A-4286-09B0-DF7595352B24}"/>
          </ac:picMkLst>
        </pc:picChg>
        <pc:picChg chg="del mod">
          <ac:chgData name="ercole aloe" userId="c97fdb7117992e24" providerId="LiveId" clId="{AF5BAA26-DAD0-42D6-8214-40C60DFFC464}" dt="2023-11-20T19:23:01.797" v="1534" actId="478"/>
          <ac:picMkLst>
            <pc:docMk/>
            <pc:sldMk cId="0" sldId="281"/>
            <ac:picMk id="482" creationId="{00000000-0000-0000-0000-000000000000}"/>
          </ac:picMkLst>
        </pc:picChg>
      </pc:sldChg>
      <pc:sldChg chg="addSp delSp modSp mod">
        <pc:chgData name="ercole aloe" userId="c97fdb7117992e24" providerId="LiveId" clId="{AF5BAA26-DAD0-42D6-8214-40C60DFFC464}" dt="2023-11-20T20:39:34.836" v="1692" actId="1076"/>
        <pc:sldMkLst>
          <pc:docMk/>
          <pc:sldMk cId="0" sldId="282"/>
        </pc:sldMkLst>
        <pc:spChg chg="del">
          <ac:chgData name="ercole aloe" userId="c97fdb7117992e24" providerId="LiveId" clId="{AF5BAA26-DAD0-42D6-8214-40C60DFFC464}" dt="2023-11-18T20:12:55.714" v="1126" actId="478"/>
          <ac:spMkLst>
            <pc:docMk/>
            <pc:sldMk cId="0" sldId="282"/>
            <ac:spMk id="2" creationId="{2F6A8CED-F50D-4B8F-1D3D-AF240338B1FC}"/>
          </ac:spMkLst>
        </pc:spChg>
        <pc:spChg chg="add mod">
          <ac:chgData name="ercole aloe" userId="c97fdb7117992e24" providerId="LiveId" clId="{AF5BAA26-DAD0-42D6-8214-40C60DFFC464}" dt="2023-11-18T20:16:44.362" v="1153" actId="1076"/>
          <ac:spMkLst>
            <pc:docMk/>
            <pc:sldMk cId="0" sldId="282"/>
            <ac:spMk id="3" creationId="{DD12FEF3-C25C-B839-5C94-65A2D788F789}"/>
          </ac:spMkLst>
        </pc:spChg>
        <pc:spChg chg="mod">
          <ac:chgData name="ercole aloe" userId="c97fdb7117992e24" providerId="LiveId" clId="{AF5BAA26-DAD0-42D6-8214-40C60DFFC464}" dt="2023-11-18T20:14:02.112" v="1133" actId="1076"/>
          <ac:spMkLst>
            <pc:docMk/>
            <pc:sldMk cId="0" sldId="282"/>
            <ac:spMk id="486" creationId="{00000000-0000-0000-0000-000000000000}"/>
          </ac:spMkLst>
        </pc:spChg>
        <pc:picChg chg="add del mod">
          <ac:chgData name="ercole aloe" userId="c97fdb7117992e24" providerId="LiveId" clId="{AF5BAA26-DAD0-42D6-8214-40C60DFFC464}" dt="2023-11-20T20:39:29.620" v="1690" actId="478"/>
          <ac:picMkLst>
            <pc:docMk/>
            <pc:sldMk cId="0" sldId="282"/>
            <ac:picMk id="2" creationId="{9716FFF6-7181-96C7-6148-0DF69A93CBEC}"/>
          </ac:picMkLst>
        </pc:picChg>
        <pc:picChg chg="add mod">
          <ac:chgData name="ercole aloe" userId="c97fdb7117992e24" providerId="LiveId" clId="{AF5BAA26-DAD0-42D6-8214-40C60DFFC464}" dt="2023-11-20T20:39:34.836" v="1692" actId="1076"/>
          <ac:picMkLst>
            <pc:docMk/>
            <pc:sldMk cId="0" sldId="282"/>
            <ac:picMk id="4" creationId="{4C6AC233-1DD4-A9A3-7403-63E6C99DB472}"/>
          </ac:picMkLst>
        </pc:picChg>
        <pc:picChg chg="del mod">
          <ac:chgData name="ercole aloe" userId="c97fdb7117992e24" providerId="LiveId" clId="{AF5BAA26-DAD0-42D6-8214-40C60DFFC464}" dt="2023-11-20T19:23:13.420" v="1537" actId="478"/>
          <ac:picMkLst>
            <pc:docMk/>
            <pc:sldMk cId="0" sldId="282"/>
            <ac:picMk id="491" creationId="{00000000-0000-0000-0000-000000000000}"/>
          </ac:picMkLst>
        </pc:picChg>
      </pc:sldChg>
      <pc:sldChg chg="addSp delSp modSp mod">
        <pc:chgData name="ercole aloe" userId="c97fdb7117992e24" providerId="LiveId" clId="{AF5BAA26-DAD0-42D6-8214-40C60DFFC464}" dt="2023-11-20T20:34:06.648" v="1636" actId="1076"/>
        <pc:sldMkLst>
          <pc:docMk/>
          <pc:sldMk cId="0" sldId="552"/>
        </pc:sldMkLst>
        <pc:spChg chg="add mod">
          <ac:chgData name="ercole aloe" userId="c97fdb7117992e24" providerId="LiveId" clId="{AF5BAA26-DAD0-42D6-8214-40C60DFFC464}" dt="2023-11-20T19:21:26.276" v="1513" actId="14100"/>
          <ac:spMkLst>
            <pc:docMk/>
            <pc:sldMk cId="0" sldId="552"/>
            <ac:spMk id="2" creationId="{9009C180-9225-D06B-BD3C-070ADF059442}"/>
          </ac:spMkLst>
        </pc:spChg>
        <pc:spChg chg="add del">
          <ac:chgData name="ercole aloe" userId="c97fdb7117992e24" providerId="LiveId" clId="{AF5BAA26-DAD0-42D6-8214-40C60DFFC464}" dt="2023-11-18T18:48:58.336" v="654"/>
          <ac:spMkLst>
            <pc:docMk/>
            <pc:sldMk cId="0" sldId="552"/>
            <ac:spMk id="3" creationId="{79C1AC86-460B-A239-016F-DBDD560C81C0}"/>
          </ac:spMkLst>
        </pc:spChg>
        <pc:spChg chg="add del">
          <ac:chgData name="ercole aloe" userId="c97fdb7117992e24" providerId="LiveId" clId="{AF5BAA26-DAD0-42D6-8214-40C60DFFC464}" dt="2023-11-18T18:50:31.820" v="672"/>
          <ac:spMkLst>
            <pc:docMk/>
            <pc:sldMk cId="0" sldId="552"/>
            <ac:spMk id="4" creationId="{26DA466B-4225-B002-CDA7-E78F41F6C079}"/>
          </ac:spMkLst>
        </pc:spChg>
        <pc:spChg chg="add del">
          <ac:chgData name="ercole aloe" userId="c97fdb7117992e24" providerId="LiveId" clId="{AF5BAA26-DAD0-42D6-8214-40C60DFFC464}" dt="2023-11-18T18:53:58.566" v="728" actId="478"/>
          <ac:spMkLst>
            <pc:docMk/>
            <pc:sldMk cId="0" sldId="552"/>
            <ac:spMk id="10" creationId="{8B950D44-2C77-3D28-0288-7AAC9709A394}"/>
          </ac:spMkLst>
        </pc:spChg>
        <pc:spChg chg="del">
          <ac:chgData name="ercole aloe" userId="c97fdb7117992e24" providerId="LiveId" clId="{AF5BAA26-DAD0-42D6-8214-40C60DFFC464}" dt="2023-11-18T18:06:17.666" v="339" actId="478"/>
          <ac:spMkLst>
            <pc:docMk/>
            <pc:sldMk cId="0" sldId="552"/>
            <ac:spMk id="14" creationId="{2AB84FAF-63F2-D86D-1069-2A4307A6D801}"/>
          </ac:spMkLst>
        </pc:spChg>
        <pc:spChg chg="mod">
          <ac:chgData name="ercole aloe" userId="c97fdb7117992e24" providerId="LiveId" clId="{AF5BAA26-DAD0-42D6-8214-40C60DFFC464}" dt="2023-11-18T18:47:30.196" v="649" actId="20577"/>
          <ac:spMkLst>
            <pc:docMk/>
            <pc:sldMk cId="0" sldId="552"/>
            <ac:spMk id="107523" creationId="{164F9D4A-2461-D1CB-E0CB-A4C0C80615C2}"/>
          </ac:spMkLst>
        </pc:spChg>
        <pc:spChg chg="mod">
          <ac:chgData name="ercole aloe" userId="c97fdb7117992e24" providerId="LiveId" clId="{AF5BAA26-DAD0-42D6-8214-40C60DFFC464}" dt="2023-11-18T20:18:35.343" v="1158" actId="108"/>
          <ac:spMkLst>
            <pc:docMk/>
            <pc:sldMk cId="0" sldId="552"/>
            <ac:spMk id="107524" creationId="{B1EC85C2-531A-8AC0-9153-80839F219B5F}"/>
          </ac:spMkLst>
        </pc:spChg>
        <pc:spChg chg="mod">
          <ac:chgData name="ercole aloe" userId="c97fdb7117992e24" providerId="LiveId" clId="{AF5BAA26-DAD0-42D6-8214-40C60DFFC464}" dt="2023-11-20T18:49:12.308" v="1277" actId="20577"/>
          <ac:spMkLst>
            <pc:docMk/>
            <pc:sldMk cId="0" sldId="552"/>
            <ac:spMk id="107525" creationId="{281F5407-37D0-CB29-90E4-1759F4C4920D}"/>
          </ac:spMkLst>
        </pc:spChg>
        <pc:spChg chg="mod">
          <ac:chgData name="ercole aloe" userId="c97fdb7117992e24" providerId="LiveId" clId="{AF5BAA26-DAD0-42D6-8214-40C60DFFC464}" dt="2023-11-18T18:49:07.094" v="658"/>
          <ac:spMkLst>
            <pc:docMk/>
            <pc:sldMk cId="0" sldId="552"/>
            <ac:spMk id="107526" creationId="{2097DF62-8358-17A5-06B6-101A612AD71F}"/>
          </ac:spMkLst>
        </pc:spChg>
        <pc:spChg chg="mod">
          <ac:chgData name="ercole aloe" userId="c97fdb7117992e24" providerId="LiveId" clId="{AF5BAA26-DAD0-42D6-8214-40C60DFFC464}" dt="2023-11-18T18:49:43.219" v="660"/>
          <ac:spMkLst>
            <pc:docMk/>
            <pc:sldMk cId="0" sldId="552"/>
            <ac:spMk id="107527" creationId="{D2A00883-4438-B6D6-DBAB-814A89B031D6}"/>
          </ac:spMkLst>
        </pc:spChg>
        <pc:spChg chg="mod">
          <ac:chgData name="ercole aloe" userId="c97fdb7117992e24" providerId="LiveId" clId="{AF5BAA26-DAD0-42D6-8214-40C60DFFC464}" dt="2023-11-18T18:50:02.726" v="668" actId="20577"/>
          <ac:spMkLst>
            <pc:docMk/>
            <pc:sldMk cId="0" sldId="552"/>
            <ac:spMk id="107528" creationId="{0A9E193D-9E56-6307-9A7E-2E85792E7181}"/>
          </ac:spMkLst>
        </pc:spChg>
        <pc:spChg chg="mod">
          <ac:chgData name="ercole aloe" userId="c97fdb7117992e24" providerId="LiveId" clId="{AF5BAA26-DAD0-42D6-8214-40C60DFFC464}" dt="2023-11-18T18:51:20.159" v="678"/>
          <ac:spMkLst>
            <pc:docMk/>
            <pc:sldMk cId="0" sldId="552"/>
            <ac:spMk id="107529" creationId="{92CE548D-85FE-BC2E-A621-67B6DB1B336D}"/>
          </ac:spMkLst>
        </pc:spChg>
        <pc:spChg chg="mod">
          <ac:chgData name="ercole aloe" userId="c97fdb7117992e24" providerId="LiveId" clId="{AF5BAA26-DAD0-42D6-8214-40C60DFFC464}" dt="2023-11-18T18:50:52.686" v="676"/>
          <ac:spMkLst>
            <pc:docMk/>
            <pc:sldMk cId="0" sldId="552"/>
            <ac:spMk id="107530" creationId="{18590BC0-CF17-B44A-DB06-1247D78786E3}"/>
          </ac:spMkLst>
        </pc:spChg>
        <pc:spChg chg="mod">
          <ac:chgData name="ercole aloe" userId="c97fdb7117992e24" providerId="LiveId" clId="{AF5BAA26-DAD0-42D6-8214-40C60DFFC464}" dt="2023-11-18T18:51:48.188" v="680"/>
          <ac:spMkLst>
            <pc:docMk/>
            <pc:sldMk cId="0" sldId="552"/>
            <ac:spMk id="107531" creationId="{82FB699D-F4D2-AFF6-498D-9DDED2183245}"/>
          </ac:spMkLst>
        </pc:spChg>
        <pc:spChg chg="mod">
          <ac:chgData name="ercole aloe" userId="c97fdb7117992e24" providerId="LiveId" clId="{AF5BAA26-DAD0-42D6-8214-40C60DFFC464}" dt="2023-11-18T18:47:57.342" v="651"/>
          <ac:spMkLst>
            <pc:docMk/>
            <pc:sldMk cId="0" sldId="552"/>
            <ac:spMk id="107534" creationId="{D4287524-61E3-B1B3-D9A0-FB069B6026BF}"/>
          </ac:spMkLst>
        </pc:spChg>
        <pc:graphicFrameChg chg="mod">
          <ac:chgData name="ercole aloe" userId="c97fdb7117992e24" providerId="LiveId" clId="{AF5BAA26-DAD0-42D6-8214-40C60DFFC464}" dt="2023-11-18T18:53:54.696" v="727" actId="255"/>
          <ac:graphicFrameMkLst>
            <pc:docMk/>
            <pc:sldMk cId="0" sldId="552"/>
            <ac:graphicFrameMk id="13" creationId="{93F6B8D6-2BC0-7608-3D2F-8F9F68F6D940}"/>
          </ac:graphicFrameMkLst>
        </pc:graphicFrameChg>
        <pc:picChg chg="add del mod">
          <ac:chgData name="ercole aloe" userId="c97fdb7117992e24" providerId="LiveId" clId="{AF5BAA26-DAD0-42D6-8214-40C60DFFC464}" dt="2023-11-20T20:33:59.565" v="1634" actId="478"/>
          <ac:picMkLst>
            <pc:docMk/>
            <pc:sldMk cId="0" sldId="552"/>
            <ac:picMk id="3" creationId="{40589AF8-189C-82AA-FDFA-1050B72051DD}"/>
          </ac:picMkLst>
        </pc:picChg>
        <pc:picChg chg="add mod">
          <ac:chgData name="ercole aloe" userId="c97fdb7117992e24" providerId="LiveId" clId="{AF5BAA26-DAD0-42D6-8214-40C60DFFC464}" dt="2023-11-20T20:34:06.648" v="1636" actId="1076"/>
          <ac:picMkLst>
            <pc:docMk/>
            <pc:sldMk cId="0" sldId="552"/>
            <ac:picMk id="4" creationId="{254F95A9-7F56-E2B9-26F8-06BD0C41DD5E}"/>
          </ac:picMkLst>
        </pc:picChg>
        <pc:picChg chg="del">
          <ac:chgData name="ercole aloe" userId="c97fdb7117992e24" providerId="LiveId" clId="{AF5BAA26-DAD0-42D6-8214-40C60DFFC464}" dt="2023-11-20T19:21:28.366" v="1514" actId="478"/>
          <ac:picMkLst>
            <pc:docMk/>
            <pc:sldMk cId="0" sldId="552"/>
            <ac:picMk id="12" creationId="{88A28B1A-A87D-FFAF-B704-02F1B225D73D}"/>
          </ac:picMkLst>
        </pc:picChg>
      </pc:sldChg>
      <pc:sldChg chg="del mod modShow">
        <pc:chgData name="ercole aloe" userId="c97fdb7117992e24" providerId="LiveId" clId="{AF5BAA26-DAD0-42D6-8214-40C60DFFC464}" dt="2023-11-20T20:31:16.173" v="1606" actId="47"/>
        <pc:sldMkLst>
          <pc:docMk/>
          <pc:sldMk cId="1934554651" sldId="656"/>
        </pc:sldMkLst>
      </pc:sldChg>
      <pc:sldChg chg="modSp mod">
        <pc:chgData name="ercole aloe" userId="c97fdb7117992e24" providerId="LiveId" clId="{AF5BAA26-DAD0-42D6-8214-40C60DFFC464}" dt="2023-11-18T17:09:46.193" v="167" actId="1076"/>
        <pc:sldMkLst>
          <pc:docMk/>
          <pc:sldMk cId="3573267372" sldId="692"/>
        </pc:sldMkLst>
        <pc:spChg chg="mod">
          <ac:chgData name="ercole aloe" userId="c97fdb7117992e24" providerId="LiveId" clId="{AF5BAA26-DAD0-42D6-8214-40C60DFFC464}" dt="2023-11-18T17:09:41.134" v="166" actId="20577"/>
          <ac:spMkLst>
            <pc:docMk/>
            <pc:sldMk cId="3573267372" sldId="692"/>
            <ac:spMk id="3" creationId="{E846A0C5-BF24-2CDD-B444-666FD5A592BE}"/>
          </ac:spMkLst>
        </pc:spChg>
        <pc:picChg chg="mod">
          <ac:chgData name="ercole aloe" userId="c97fdb7117992e24" providerId="LiveId" clId="{AF5BAA26-DAD0-42D6-8214-40C60DFFC464}" dt="2023-11-18T17:09:46.193" v="167" actId="1076"/>
          <ac:picMkLst>
            <pc:docMk/>
            <pc:sldMk cId="3573267372" sldId="692"/>
            <ac:picMk id="1026" creationId="{446DB66B-E5AE-D6AC-DBE4-2F765BE8DFD2}"/>
          </ac:picMkLst>
        </pc:picChg>
      </pc:sldChg>
      <pc:sldChg chg="modSp mod">
        <pc:chgData name="ercole aloe" userId="c97fdb7117992e24" providerId="LiveId" clId="{AF5BAA26-DAD0-42D6-8214-40C60DFFC464}" dt="2023-11-20T20:01:32.337" v="1605" actId="1076"/>
        <pc:sldMkLst>
          <pc:docMk/>
          <pc:sldMk cId="2910684328" sldId="697"/>
        </pc:sldMkLst>
        <pc:spChg chg="mod">
          <ac:chgData name="ercole aloe" userId="c97fdb7117992e24" providerId="LiveId" clId="{AF5BAA26-DAD0-42D6-8214-40C60DFFC464}" dt="2023-11-18T17:05:47.701" v="142"/>
          <ac:spMkLst>
            <pc:docMk/>
            <pc:sldMk cId="2910684328" sldId="697"/>
            <ac:spMk id="4" creationId="{726C599F-B3F4-4BC4-57C9-F08A52D77145}"/>
          </ac:spMkLst>
        </pc:spChg>
        <pc:spChg chg="mod">
          <ac:chgData name="ercole aloe" userId="c97fdb7117992e24" providerId="LiveId" clId="{AF5BAA26-DAD0-42D6-8214-40C60DFFC464}" dt="2023-11-18T17:06:22.166" v="147" actId="1076"/>
          <ac:spMkLst>
            <pc:docMk/>
            <pc:sldMk cId="2910684328" sldId="697"/>
            <ac:spMk id="6" creationId="{0D53354F-EDE4-A46F-82F4-DA22783D9514}"/>
          </ac:spMkLst>
        </pc:spChg>
        <pc:spChg chg="mod">
          <ac:chgData name="ercole aloe" userId="c97fdb7117992e24" providerId="LiveId" clId="{AF5BAA26-DAD0-42D6-8214-40C60DFFC464}" dt="2023-11-18T17:06:12.328" v="145"/>
          <ac:spMkLst>
            <pc:docMk/>
            <pc:sldMk cId="2910684328" sldId="697"/>
            <ac:spMk id="12" creationId="{B24EC14C-7428-981E-19B8-D90E90D4FD7D}"/>
          </ac:spMkLst>
        </pc:spChg>
        <pc:spChg chg="mod">
          <ac:chgData name="ercole aloe" userId="c97fdb7117992e24" providerId="LiveId" clId="{AF5BAA26-DAD0-42D6-8214-40C60DFFC464}" dt="2023-11-18T17:06:42.031" v="149"/>
          <ac:spMkLst>
            <pc:docMk/>
            <pc:sldMk cId="2910684328" sldId="697"/>
            <ac:spMk id="14" creationId="{7883DBB3-B9A1-0994-F4AC-1E806189E51E}"/>
          </ac:spMkLst>
        </pc:spChg>
        <pc:spChg chg="mod">
          <ac:chgData name="ercole aloe" userId="c97fdb7117992e24" providerId="LiveId" clId="{AF5BAA26-DAD0-42D6-8214-40C60DFFC464}" dt="2023-11-18T17:07:09.129" v="151"/>
          <ac:spMkLst>
            <pc:docMk/>
            <pc:sldMk cId="2910684328" sldId="697"/>
            <ac:spMk id="15" creationId="{FE4DEFA7-CFFB-8C62-5758-BC487269B577}"/>
          </ac:spMkLst>
        </pc:spChg>
        <pc:spChg chg="mod">
          <ac:chgData name="ercole aloe" userId="c97fdb7117992e24" providerId="LiveId" clId="{AF5BAA26-DAD0-42D6-8214-40C60DFFC464}" dt="2023-11-18T17:05:12.496" v="137"/>
          <ac:spMkLst>
            <pc:docMk/>
            <pc:sldMk cId="2910684328" sldId="697"/>
            <ac:spMk id="16" creationId="{8DE74FDF-9EA1-4F80-1894-CCAE27CAA7A7}"/>
          </ac:spMkLst>
        </pc:spChg>
        <pc:spChg chg="mod">
          <ac:chgData name="ercole aloe" userId="c97fdb7117992e24" providerId="LiveId" clId="{AF5BAA26-DAD0-42D6-8214-40C60DFFC464}" dt="2023-11-18T17:04:48.956" v="135"/>
          <ac:spMkLst>
            <pc:docMk/>
            <pc:sldMk cId="2910684328" sldId="697"/>
            <ac:spMk id="17" creationId="{A61FE9C9-E6CC-4978-A5A1-62E65B913760}"/>
          </ac:spMkLst>
        </pc:spChg>
        <pc:spChg chg="mod">
          <ac:chgData name="ercole aloe" userId="c97fdb7117992e24" providerId="LiveId" clId="{AF5BAA26-DAD0-42D6-8214-40C60DFFC464}" dt="2023-11-18T17:04:28.941" v="133"/>
          <ac:spMkLst>
            <pc:docMk/>
            <pc:sldMk cId="2910684328" sldId="697"/>
            <ac:spMk id="18" creationId="{2997BA0F-3FE3-35B4-ABB1-33576BBD1402}"/>
          </ac:spMkLst>
        </pc:spChg>
        <pc:spChg chg="mod">
          <ac:chgData name="ercole aloe" userId="c97fdb7117992e24" providerId="LiveId" clId="{AF5BAA26-DAD0-42D6-8214-40C60DFFC464}" dt="2023-11-18T17:06:18.535" v="146" actId="1076"/>
          <ac:spMkLst>
            <pc:docMk/>
            <pc:sldMk cId="2910684328" sldId="697"/>
            <ac:spMk id="19" creationId="{9B3FCE85-89B1-9BFE-2A95-D8C45F95BFD6}"/>
          </ac:spMkLst>
        </pc:spChg>
        <pc:spChg chg="mod">
          <ac:chgData name="ercole aloe" userId="c97fdb7117992e24" providerId="LiveId" clId="{AF5BAA26-DAD0-42D6-8214-40C60DFFC464}" dt="2023-11-18T17:07:21.845" v="153" actId="1076"/>
          <ac:spMkLst>
            <pc:docMk/>
            <pc:sldMk cId="2910684328" sldId="697"/>
            <ac:spMk id="20" creationId="{60BE02A0-6130-37EF-0CCF-F5CE035BC3AF}"/>
          </ac:spMkLst>
        </pc:spChg>
        <pc:spChg chg="mod">
          <ac:chgData name="ercole aloe" userId="c97fdb7117992e24" providerId="LiveId" clId="{AF5BAA26-DAD0-42D6-8214-40C60DFFC464}" dt="2023-11-18T17:07:18.032" v="152" actId="1076"/>
          <ac:spMkLst>
            <pc:docMk/>
            <pc:sldMk cId="2910684328" sldId="697"/>
            <ac:spMk id="21" creationId="{093F0EE0-55F7-6EE8-9EE2-C4463EC6AD45}"/>
          </ac:spMkLst>
        </pc:spChg>
        <pc:spChg chg="mod">
          <ac:chgData name="ercole aloe" userId="c97fdb7117992e24" providerId="LiveId" clId="{AF5BAA26-DAD0-42D6-8214-40C60DFFC464}" dt="2023-11-18T17:05:27.846" v="140" actId="1076"/>
          <ac:spMkLst>
            <pc:docMk/>
            <pc:sldMk cId="2910684328" sldId="697"/>
            <ac:spMk id="22" creationId="{4103E173-0E0F-18A8-DB8A-3FDE8C286062}"/>
          </ac:spMkLst>
        </pc:spChg>
        <pc:spChg chg="mod">
          <ac:chgData name="ercole aloe" userId="c97fdb7117992e24" providerId="LiveId" clId="{AF5BAA26-DAD0-42D6-8214-40C60DFFC464}" dt="2023-11-18T17:05:23.282" v="139" actId="1076"/>
          <ac:spMkLst>
            <pc:docMk/>
            <pc:sldMk cId="2910684328" sldId="697"/>
            <ac:spMk id="23" creationId="{9C6B5CAC-2991-4436-1A05-DEA03BDF46A0}"/>
          </ac:spMkLst>
        </pc:spChg>
        <pc:spChg chg="mod">
          <ac:chgData name="ercole aloe" userId="c97fdb7117992e24" providerId="LiveId" clId="{AF5BAA26-DAD0-42D6-8214-40C60DFFC464}" dt="2023-11-18T17:05:19.117" v="138" actId="1076"/>
          <ac:spMkLst>
            <pc:docMk/>
            <pc:sldMk cId="2910684328" sldId="697"/>
            <ac:spMk id="24" creationId="{28E1E839-E521-B5B2-C9F2-4CD1F0CFC024}"/>
          </ac:spMkLst>
        </pc:spChg>
        <pc:spChg chg="mod">
          <ac:chgData name="ercole aloe" userId="c97fdb7117992e24" providerId="LiveId" clId="{AF5BAA26-DAD0-42D6-8214-40C60DFFC464}" dt="2023-11-20T20:01:32.337" v="1605" actId="1076"/>
          <ac:spMkLst>
            <pc:docMk/>
            <pc:sldMk cId="2910684328" sldId="697"/>
            <ac:spMk id="26" creationId="{0598FC41-09C0-131D-D465-6209B86EDA0C}"/>
          </ac:spMkLst>
        </pc:spChg>
      </pc:sldChg>
      <pc:sldChg chg="addSp delSp modSp mod">
        <pc:chgData name="ercole aloe" userId="c97fdb7117992e24" providerId="LiveId" clId="{AF5BAA26-DAD0-42D6-8214-40C60DFFC464}" dt="2023-11-20T20:41:41.371" v="1701" actId="14100"/>
        <pc:sldMkLst>
          <pc:docMk/>
          <pc:sldMk cId="1666871147" sldId="698"/>
        </pc:sldMkLst>
        <pc:spChg chg="add del">
          <ac:chgData name="ercole aloe" userId="c97fdb7117992e24" providerId="LiveId" clId="{AF5BAA26-DAD0-42D6-8214-40C60DFFC464}" dt="2023-11-18T20:14:26.776" v="1135"/>
          <ac:spMkLst>
            <pc:docMk/>
            <pc:sldMk cId="1666871147" sldId="698"/>
            <ac:spMk id="6" creationId="{733F8A4A-252D-F758-A77B-55E208FBDA58}"/>
          </ac:spMkLst>
        </pc:spChg>
        <pc:spChg chg="mod">
          <ac:chgData name="ercole aloe" userId="c97fdb7117992e24" providerId="LiveId" clId="{AF5BAA26-DAD0-42D6-8214-40C60DFFC464}" dt="2023-11-20T20:41:41.371" v="1701" actId="14100"/>
          <ac:spMkLst>
            <pc:docMk/>
            <pc:sldMk cId="1666871147" sldId="698"/>
            <ac:spMk id="8" creationId="{B5BA7734-B97B-BDBF-735E-5130588C0DBE}"/>
          </ac:spMkLst>
        </pc:spChg>
        <pc:spChg chg="add del">
          <ac:chgData name="ercole aloe" userId="c97fdb7117992e24" providerId="LiveId" clId="{AF5BAA26-DAD0-42D6-8214-40C60DFFC464}" dt="2023-11-18T20:21:55.081" v="1195"/>
          <ac:spMkLst>
            <pc:docMk/>
            <pc:sldMk cId="1666871147" sldId="698"/>
            <ac:spMk id="9" creationId="{60C876CA-B3AC-2AC9-C75D-EEF2AE89295A}"/>
          </ac:spMkLst>
        </pc:spChg>
        <pc:picChg chg="add mod">
          <ac:chgData name="ercole aloe" userId="c97fdb7117992e24" providerId="LiveId" clId="{AF5BAA26-DAD0-42D6-8214-40C60DFFC464}" dt="2023-11-20T20:40:11.255" v="1699" actId="1076"/>
          <ac:picMkLst>
            <pc:docMk/>
            <pc:sldMk cId="1666871147" sldId="698"/>
            <ac:picMk id="6" creationId="{DED49C19-1140-22DF-4658-F2CD6BC6A841}"/>
          </ac:picMkLst>
        </pc:picChg>
        <pc:picChg chg="mod">
          <ac:chgData name="ercole aloe" userId="c97fdb7117992e24" providerId="LiveId" clId="{AF5BAA26-DAD0-42D6-8214-40C60DFFC464}" dt="2023-11-20T20:39:51.441" v="1694" actId="1076"/>
          <ac:picMkLst>
            <pc:docMk/>
            <pc:sldMk cId="1666871147" sldId="698"/>
            <ac:picMk id="7" creationId="{63FB33E4-9849-CC4A-0543-956F81DFF2A9}"/>
          </ac:picMkLst>
        </pc:picChg>
      </pc:sldChg>
      <pc:sldChg chg="addSp delSp modSp mod">
        <pc:chgData name="ercole aloe" userId="c97fdb7117992e24" providerId="LiveId" clId="{AF5BAA26-DAD0-42D6-8214-40C60DFFC464}" dt="2023-11-20T20:46:33.851" v="1769" actId="1037"/>
        <pc:sldMkLst>
          <pc:docMk/>
          <pc:sldMk cId="0" sldId="700"/>
        </pc:sldMkLst>
        <pc:spChg chg="mod">
          <ac:chgData name="ercole aloe" userId="c97fdb7117992e24" providerId="LiveId" clId="{AF5BAA26-DAD0-42D6-8214-40C60DFFC464}" dt="2023-11-18T16:55:51.376" v="56"/>
          <ac:spMkLst>
            <pc:docMk/>
            <pc:sldMk cId="0" sldId="700"/>
            <ac:spMk id="2" creationId="{00000000-0000-0000-0000-000000000000}"/>
          </ac:spMkLst>
        </pc:spChg>
        <pc:spChg chg="mod">
          <ac:chgData name="ercole aloe" userId="c97fdb7117992e24" providerId="LiveId" clId="{AF5BAA26-DAD0-42D6-8214-40C60DFFC464}" dt="2023-11-20T20:46:11.005" v="1758" actId="1038"/>
          <ac:spMkLst>
            <pc:docMk/>
            <pc:sldMk cId="0" sldId="700"/>
            <ac:spMk id="5" creationId="{00000000-0000-0000-0000-000000000000}"/>
          </ac:spMkLst>
        </pc:spChg>
        <pc:spChg chg="add del mod">
          <ac:chgData name="ercole aloe" userId="c97fdb7117992e24" providerId="LiveId" clId="{AF5BAA26-DAD0-42D6-8214-40C60DFFC464}" dt="2023-11-18T17:02:09.613" v="111"/>
          <ac:spMkLst>
            <pc:docMk/>
            <pc:sldMk cId="0" sldId="700"/>
            <ac:spMk id="7" creationId="{00000000-0000-0000-0000-000000000000}"/>
          </ac:spMkLst>
        </pc:spChg>
        <pc:spChg chg="add del mod">
          <ac:chgData name="ercole aloe" userId="c97fdb7117992e24" providerId="LiveId" clId="{AF5BAA26-DAD0-42D6-8214-40C60DFFC464}" dt="2023-11-18T17:00:38.279" v="96" actId="478"/>
          <ac:spMkLst>
            <pc:docMk/>
            <pc:sldMk cId="0" sldId="700"/>
            <ac:spMk id="8" creationId="{00000000-0000-0000-0000-000000000000}"/>
          </ac:spMkLst>
        </pc:spChg>
        <pc:spChg chg="mod">
          <ac:chgData name="ercole aloe" userId="c97fdb7117992e24" providerId="LiveId" clId="{AF5BAA26-DAD0-42D6-8214-40C60DFFC464}" dt="2023-11-18T16:57:20.174" v="66" actId="947"/>
          <ac:spMkLst>
            <pc:docMk/>
            <pc:sldMk cId="0" sldId="700"/>
            <ac:spMk id="13" creationId="{00000000-0000-0000-0000-000000000000}"/>
          </ac:spMkLst>
        </pc:spChg>
        <pc:spChg chg="mod">
          <ac:chgData name="ercole aloe" userId="c97fdb7117992e24" providerId="LiveId" clId="{AF5BAA26-DAD0-42D6-8214-40C60DFFC464}" dt="2023-11-20T20:46:33.851" v="1769" actId="1037"/>
          <ac:spMkLst>
            <pc:docMk/>
            <pc:sldMk cId="0" sldId="700"/>
            <ac:spMk id="14" creationId="{00000000-0000-0000-0000-000000000000}"/>
          </ac:spMkLst>
        </pc:spChg>
        <pc:spChg chg="mod">
          <ac:chgData name="ercole aloe" userId="c97fdb7117992e24" providerId="LiveId" clId="{AF5BAA26-DAD0-42D6-8214-40C60DFFC464}" dt="2023-11-18T16:58:14.433" v="71"/>
          <ac:spMkLst>
            <pc:docMk/>
            <pc:sldMk cId="0" sldId="700"/>
            <ac:spMk id="19" creationId="{00000000-0000-0000-0000-000000000000}"/>
          </ac:spMkLst>
        </pc:spChg>
        <pc:spChg chg="add del">
          <ac:chgData name="ercole aloe" userId="c97fdb7117992e24" providerId="LiveId" clId="{AF5BAA26-DAD0-42D6-8214-40C60DFFC464}" dt="2023-11-18T17:00:42.111" v="98" actId="478"/>
          <ac:spMkLst>
            <pc:docMk/>
            <pc:sldMk cId="0" sldId="700"/>
            <ac:spMk id="24" creationId="{E4E90F5B-D770-8A41-3FDD-AD6469E845A3}"/>
          </ac:spMkLst>
        </pc:spChg>
        <pc:spChg chg="add del mod">
          <ac:chgData name="ercole aloe" userId="c97fdb7117992e24" providerId="LiveId" clId="{AF5BAA26-DAD0-42D6-8214-40C60DFFC464}" dt="2023-11-18T17:00:43.700" v="99" actId="478"/>
          <ac:spMkLst>
            <pc:docMk/>
            <pc:sldMk cId="0" sldId="700"/>
            <ac:spMk id="25" creationId="{974DA300-5D4D-559C-1ACE-F49A4ED789C7}"/>
          </ac:spMkLst>
        </pc:spChg>
        <pc:spChg chg="add del mod">
          <ac:chgData name="ercole aloe" userId="c97fdb7117992e24" providerId="LiveId" clId="{AF5BAA26-DAD0-42D6-8214-40C60DFFC464}" dt="2023-11-18T17:00:40.471" v="97" actId="478"/>
          <ac:spMkLst>
            <pc:docMk/>
            <pc:sldMk cId="0" sldId="700"/>
            <ac:spMk id="26" creationId="{C7380403-E324-6BC9-F909-227AF9F7C862}"/>
          </ac:spMkLst>
        </pc:spChg>
        <pc:spChg chg="add del mod">
          <ac:chgData name="ercole aloe" userId="c97fdb7117992e24" providerId="LiveId" clId="{AF5BAA26-DAD0-42D6-8214-40C60DFFC464}" dt="2023-11-18T17:00:19.504" v="80"/>
          <ac:spMkLst>
            <pc:docMk/>
            <pc:sldMk cId="0" sldId="700"/>
            <ac:spMk id="27" creationId="{0896946D-DA1F-6982-BFBD-CDBC54166B37}"/>
          </ac:spMkLst>
        </pc:spChg>
        <pc:spChg chg="add del mod">
          <ac:chgData name="ercole aloe" userId="c97fdb7117992e24" providerId="LiveId" clId="{AF5BAA26-DAD0-42D6-8214-40C60DFFC464}" dt="2023-11-18T17:00:38.279" v="96" actId="478"/>
          <ac:spMkLst>
            <pc:docMk/>
            <pc:sldMk cId="0" sldId="700"/>
            <ac:spMk id="28" creationId="{6960B5D3-965B-8020-7D3B-2C19A925485D}"/>
          </ac:spMkLst>
        </pc:spChg>
        <pc:spChg chg="add mod">
          <ac:chgData name="ercole aloe" userId="c97fdb7117992e24" providerId="LiveId" clId="{AF5BAA26-DAD0-42D6-8214-40C60DFFC464}" dt="2023-11-20T20:46:10.497" v="1757" actId="1038"/>
          <ac:spMkLst>
            <pc:docMk/>
            <pc:sldMk cId="0" sldId="700"/>
            <ac:spMk id="30" creationId="{B6A7BCFF-626B-98D6-246D-B86C58801D63}"/>
          </ac:spMkLst>
        </pc:spChg>
        <pc:spChg chg="add del">
          <ac:chgData name="ercole aloe" userId="c97fdb7117992e24" providerId="LiveId" clId="{AF5BAA26-DAD0-42D6-8214-40C60DFFC464}" dt="2023-11-20T20:44:19.178" v="1716" actId="478"/>
          <ac:spMkLst>
            <pc:docMk/>
            <pc:sldMk cId="0" sldId="700"/>
            <ac:spMk id="31" creationId="{5A671218-6B52-0231-1522-B070D28437D7}"/>
          </ac:spMkLst>
        </pc:spChg>
        <pc:grpChg chg="mod">
          <ac:chgData name="ercole aloe" userId="c97fdb7117992e24" providerId="LiveId" clId="{AF5BAA26-DAD0-42D6-8214-40C60DFFC464}" dt="2023-11-20T20:43:18.821" v="1702" actId="1076"/>
          <ac:grpSpMkLst>
            <pc:docMk/>
            <pc:sldMk cId="0" sldId="700"/>
            <ac:grpSpMk id="3" creationId="{00000000-0000-0000-0000-000000000000}"/>
          </ac:grpSpMkLst>
        </pc:grpChg>
        <pc:grpChg chg="mod">
          <ac:chgData name="ercole aloe" userId="c97fdb7117992e24" providerId="LiveId" clId="{AF5BAA26-DAD0-42D6-8214-40C60DFFC464}" dt="2023-11-20T20:46:33.851" v="1769" actId="1037"/>
          <ac:grpSpMkLst>
            <pc:docMk/>
            <pc:sldMk cId="0" sldId="700"/>
            <ac:grpSpMk id="9" creationId="{00000000-0000-0000-0000-000000000000}"/>
          </ac:grpSpMkLst>
        </pc:grpChg>
        <pc:grpChg chg="mod">
          <ac:chgData name="ercole aloe" userId="c97fdb7117992e24" providerId="LiveId" clId="{AF5BAA26-DAD0-42D6-8214-40C60DFFC464}" dt="2023-11-20T20:46:24.420" v="1759" actId="1076"/>
          <ac:grpSpMkLst>
            <pc:docMk/>
            <pc:sldMk cId="0" sldId="700"/>
            <ac:grpSpMk id="15" creationId="{00000000-0000-0000-0000-000000000000}"/>
          </ac:grpSpMkLst>
        </pc:grpChg>
        <pc:picChg chg="mod">
          <ac:chgData name="ercole aloe" userId="c97fdb7117992e24" providerId="LiveId" clId="{AF5BAA26-DAD0-42D6-8214-40C60DFFC464}" dt="2023-11-20T20:43:24.700" v="1703" actId="1076"/>
          <ac:picMkLst>
            <pc:docMk/>
            <pc:sldMk cId="0" sldId="700"/>
            <ac:picMk id="4" creationId="{00000000-0000-0000-0000-000000000000}"/>
          </ac:picMkLst>
        </pc:picChg>
      </pc:sldChg>
      <pc:sldChg chg="modSp mod">
        <pc:chgData name="ercole aloe" userId="c97fdb7117992e24" providerId="LiveId" clId="{AF5BAA26-DAD0-42D6-8214-40C60DFFC464}" dt="2023-11-18T19:06:12.567" v="849"/>
        <pc:sldMkLst>
          <pc:docMk/>
          <pc:sldMk cId="1762210823" sldId="701"/>
        </pc:sldMkLst>
        <pc:spChg chg="mod">
          <ac:chgData name="ercole aloe" userId="c97fdb7117992e24" providerId="LiveId" clId="{AF5BAA26-DAD0-42D6-8214-40C60DFFC464}" dt="2023-11-18T19:06:12.567" v="849"/>
          <ac:spMkLst>
            <pc:docMk/>
            <pc:sldMk cId="1762210823" sldId="701"/>
            <ac:spMk id="7" creationId="{76DBC3FB-0D97-79AD-AD5B-92AF62300DBF}"/>
          </ac:spMkLst>
        </pc:spChg>
      </pc:sldChg>
      <pc:sldChg chg="addSp delSp modSp mod">
        <pc:chgData name="ercole aloe" userId="c97fdb7117992e24" providerId="LiveId" clId="{AF5BAA26-DAD0-42D6-8214-40C60DFFC464}" dt="2023-11-18T19:09:09.327" v="859" actId="14100"/>
        <pc:sldMkLst>
          <pc:docMk/>
          <pc:sldMk cId="710158001" sldId="702"/>
        </pc:sldMkLst>
        <pc:spChg chg="add del">
          <ac:chgData name="ercole aloe" userId="c97fdb7117992e24" providerId="LiveId" clId="{AF5BAA26-DAD0-42D6-8214-40C60DFFC464}" dt="2023-11-18T19:08:12.387" v="851"/>
          <ac:spMkLst>
            <pc:docMk/>
            <pc:sldMk cId="710158001" sldId="702"/>
            <ac:spMk id="2" creationId="{6C6D95CE-FA31-290F-7F9D-BF408BAFCF73}"/>
          </ac:spMkLst>
        </pc:spChg>
        <pc:spChg chg="mod">
          <ac:chgData name="ercole aloe" userId="c97fdb7117992e24" providerId="LiveId" clId="{AF5BAA26-DAD0-42D6-8214-40C60DFFC464}" dt="2023-11-18T19:09:09.327" v="859" actId="14100"/>
          <ac:spMkLst>
            <pc:docMk/>
            <pc:sldMk cId="710158001" sldId="702"/>
            <ac:spMk id="7" creationId="{76DBC3FB-0D97-79AD-AD5B-92AF62300DBF}"/>
          </ac:spMkLst>
        </pc:spChg>
      </pc:sldChg>
      <pc:sldChg chg="modSp mod">
        <pc:chgData name="ercole aloe" userId="c97fdb7117992e24" providerId="LiveId" clId="{AF5BAA26-DAD0-42D6-8214-40C60DFFC464}" dt="2023-11-18T20:01:09.100" v="952" actId="20577"/>
        <pc:sldMkLst>
          <pc:docMk/>
          <pc:sldMk cId="3216489223" sldId="703"/>
        </pc:sldMkLst>
        <pc:spChg chg="mod">
          <ac:chgData name="ercole aloe" userId="c97fdb7117992e24" providerId="LiveId" clId="{AF5BAA26-DAD0-42D6-8214-40C60DFFC464}" dt="2023-11-18T20:01:09.100" v="952" actId="20577"/>
          <ac:spMkLst>
            <pc:docMk/>
            <pc:sldMk cId="3216489223" sldId="703"/>
            <ac:spMk id="7" creationId="{76DBC3FB-0D97-79AD-AD5B-92AF62300DBF}"/>
          </ac:spMkLst>
        </pc:spChg>
      </pc:sldChg>
      <pc:sldChg chg="addSp delSp modSp mod">
        <pc:chgData name="ercole aloe" userId="c97fdb7117992e24" providerId="LiveId" clId="{AF5BAA26-DAD0-42D6-8214-40C60DFFC464}" dt="2023-11-20T20:38:45.422" v="1681" actId="1076"/>
        <pc:sldMkLst>
          <pc:docMk/>
          <pc:sldMk cId="1641248689" sldId="705"/>
        </pc:sldMkLst>
        <pc:spChg chg="mod">
          <ac:chgData name="ercole aloe" userId="c97fdb7117992e24" providerId="LiveId" clId="{AF5BAA26-DAD0-42D6-8214-40C60DFFC464}" dt="2023-11-18T18:09:31.559" v="370" actId="14100"/>
          <ac:spMkLst>
            <pc:docMk/>
            <pc:sldMk cId="1641248689" sldId="705"/>
            <ac:spMk id="7" creationId="{656E8C03-B168-E71C-1F8A-297357D11E3E}"/>
          </ac:spMkLst>
        </pc:spChg>
        <pc:spChg chg="mod">
          <ac:chgData name="ercole aloe" userId="c97fdb7117992e24" providerId="LiveId" clId="{AF5BAA26-DAD0-42D6-8214-40C60DFFC464}" dt="2023-11-20T20:38:45.422" v="1681" actId="1076"/>
          <ac:spMkLst>
            <pc:docMk/>
            <pc:sldMk cId="1641248689" sldId="705"/>
            <ac:spMk id="19" creationId="{5A9AD0A3-6D6B-91F1-8C74-320D8B2660EC}"/>
          </ac:spMkLst>
        </pc:spChg>
        <pc:graphicFrameChg chg="mod modGraphic">
          <ac:chgData name="ercole aloe" userId="c97fdb7117992e24" providerId="LiveId" clId="{AF5BAA26-DAD0-42D6-8214-40C60DFFC464}" dt="2023-11-20T20:38:36.101" v="1680" actId="207"/>
          <ac:graphicFrameMkLst>
            <pc:docMk/>
            <pc:sldMk cId="1641248689" sldId="705"/>
            <ac:graphicFrameMk id="15" creationId="{CB18B34D-6F08-6583-3BB8-7D0B764FF36D}"/>
          </ac:graphicFrameMkLst>
        </pc:graphicFrameChg>
        <pc:picChg chg="add del mod">
          <ac:chgData name="ercole aloe" userId="c97fdb7117992e24" providerId="LiveId" clId="{AF5BAA26-DAD0-42D6-8214-40C60DFFC464}" dt="2023-11-20T20:34:58.980" v="1649" actId="478"/>
          <ac:picMkLst>
            <pc:docMk/>
            <pc:sldMk cId="1641248689" sldId="705"/>
            <ac:picMk id="2" creationId="{C1874474-EE79-68EB-1937-D75DF7870A2B}"/>
          </ac:picMkLst>
        </pc:picChg>
        <pc:picChg chg="add mod">
          <ac:chgData name="ercole aloe" userId="c97fdb7117992e24" providerId="LiveId" clId="{AF5BAA26-DAD0-42D6-8214-40C60DFFC464}" dt="2023-11-20T20:35:04.134" v="1651" actId="1076"/>
          <ac:picMkLst>
            <pc:docMk/>
            <pc:sldMk cId="1641248689" sldId="705"/>
            <ac:picMk id="3" creationId="{3F9FEC72-C20C-5AF0-5D70-52280FCDC6E4}"/>
          </ac:picMkLst>
        </pc:picChg>
        <pc:picChg chg="del">
          <ac:chgData name="ercole aloe" userId="c97fdb7117992e24" providerId="LiveId" clId="{AF5BAA26-DAD0-42D6-8214-40C60DFFC464}" dt="2023-11-20T19:22:31" v="1527" actId="478"/>
          <ac:picMkLst>
            <pc:docMk/>
            <pc:sldMk cId="1641248689" sldId="705"/>
            <ac:picMk id="491" creationId="{00000000-0000-0000-0000-000000000000}"/>
          </ac:picMkLst>
        </pc:picChg>
      </pc:sldChg>
      <pc:sldChg chg="addSp delSp modSp mod">
        <pc:chgData name="ercole aloe" userId="c97fdb7117992e24" providerId="LiveId" clId="{AF5BAA26-DAD0-42D6-8214-40C60DFFC464}" dt="2023-11-20T20:32:52.080" v="1616"/>
        <pc:sldMkLst>
          <pc:docMk/>
          <pc:sldMk cId="2001345701" sldId="706"/>
        </pc:sldMkLst>
        <pc:spChg chg="add mod">
          <ac:chgData name="ercole aloe" userId="c97fdb7117992e24" providerId="LiveId" clId="{AF5BAA26-DAD0-42D6-8214-40C60DFFC464}" dt="2023-11-20T19:41:12.408" v="1588" actId="6549"/>
          <ac:spMkLst>
            <pc:docMk/>
            <pc:sldMk cId="2001345701" sldId="706"/>
            <ac:spMk id="2" creationId="{F3318EB1-734D-FA19-87BD-3C54B1C3979E}"/>
          </ac:spMkLst>
        </pc:spChg>
        <pc:spChg chg="mod">
          <ac:chgData name="ercole aloe" userId="c97fdb7117992e24" providerId="LiveId" clId="{AF5BAA26-DAD0-42D6-8214-40C60DFFC464}" dt="2023-11-20T18:50:59.500" v="1313" actId="20577"/>
          <ac:spMkLst>
            <pc:docMk/>
            <pc:sldMk cId="2001345701" sldId="706"/>
            <ac:spMk id="5" creationId="{1BBE85BD-5661-3E0D-9B31-CEC9F32C4331}"/>
          </ac:spMkLst>
        </pc:spChg>
        <pc:spChg chg="del">
          <ac:chgData name="ercole aloe" userId="c97fdb7117992e24" providerId="LiveId" clId="{AF5BAA26-DAD0-42D6-8214-40C60DFFC464}" dt="2023-11-18T18:07:39.175" v="363" actId="478"/>
          <ac:spMkLst>
            <pc:docMk/>
            <pc:sldMk cId="2001345701" sldId="706"/>
            <ac:spMk id="431" creationId="{00000000-0000-0000-0000-000000000000}"/>
          </ac:spMkLst>
        </pc:spChg>
        <pc:picChg chg="add del mod">
          <ac:chgData name="ercole aloe" userId="c97fdb7117992e24" providerId="LiveId" clId="{AF5BAA26-DAD0-42D6-8214-40C60DFFC464}" dt="2023-11-20T20:32:50.461" v="1615" actId="478"/>
          <ac:picMkLst>
            <pc:docMk/>
            <pc:sldMk cId="2001345701" sldId="706"/>
            <ac:picMk id="3" creationId="{51D1F6D6-F7D2-5E50-0E8E-942A08A903DE}"/>
          </ac:picMkLst>
        </pc:picChg>
        <pc:picChg chg="add mod">
          <ac:chgData name="ercole aloe" userId="c97fdb7117992e24" providerId="LiveId" clId="{AF5BAA26-DAD0-42D6-8214-40C60DFFC464}" dt="2023-11-20T20:32:52.080" v="1616"/>
          <ac:picMkLst>
            <pc:docMk/>
            <pc:sldMk cId="2001345701" sldId="706"/>
            <ac:picMk id="4" creationId="{238B0950-467B-20A4-B3A2-8ABF768756FA}"/>
          </ac:picMkLst>
        </pc:picChg>
        <pc:picChg chg="del">
          <ac:chgData name="ercole aloe" userId="c97fdb7117992e24" providerId="LiveId" clId="{AF5BAA26-DAD0-42D6-8214-40C60DFFC464}" dt="2023-11-20T19:18:46.254" v="1481" actId="478"/>
          <ac:picMkLst>
            <pc:docMk/>
            <pc:sldMk cId="2001345701" sldId="706"/>
            <ac:picMk id="437" creationId="{00000000-0000-0000-0000-000000000000}"/>
          </ac:picMkLst>
        </pc:picChg>
      </pc:sldChg>
      <pc:sldChg chg="addSp delSp modSp mod">
        <pc:chgData name="ercole aloe" userId="c97fdb7117992e24" providerId="LiveId" clId="{AF5BAA26-DAD0-42D6-8214-40C60DFFC464}" dt="2023-11-20T20:33:25.172" v="1625" actId="1076"/>
        <pc:sldMkLst>
          <pc:docMk/>
          <pc:sldMk cId="2361262607" sldId="709"/>
        </pc:sldMkLst>
        <pc:spChg chg="mod">
          <ac:chgData name="ercole aloe" userId="c97fdb7117992e24" providerId="LiveId" clId="{AF5BAA26-DAD0-42D6-8214-40C60DFFC464}" dt="2023-11-18T18:17:51.421" v="401" actId="1076"/>
          <ac:spMkLst>
            <pc:docMk/>
            <pc:sldMk cId="2361262607" sldId="709"/>
            <ac:spMk id="3" creationId="{29E7AA5A-9F90-E82B-09E2-19030C6D7EAA}"/>
          </ac:spMkLst>
        </pc:spChg>
        <pc:spChg chg="del">
          <ac:chgData name="ercole aloe" userId="c97fdb7117992e24" providerId="LiveId" clId="{AF5BAA26-DAD0-42D6-8214-40C60DFFC464}" dt="2023-11-18T18:07:10.707" v="354" actId="478"/>
          <ac:spMkLst>
            <pc:docMk/>
            <pc:sldMk cId="2361262607" sldId="709"/>
            <ac:spMk id="4" creationId="{8863C11D-826E-B91C-FCF0-9EB5428B7870}"/>
          </ac:spMkLst>
        </pc:spChg>
        <pc:spChg chg="add mod">
          <ac:chgData name="ercole aloe" userId="c97fdb7117992e24" providerId="LiveId" clId="{AF5BAA26-DAD0-42D6-8214-40C60DFFC464}" dt="2023-11-18T18:18:04.446" v="404" actId="1076"/>
          <ac:spMkLst>
            <pc:docMk/>
            <pc:sldMk cId="2361262607" sldId="709"/>
            <ac:spMk id="5" creationId="{EFEE4760-D40F-E107-0FD2-846DE6298096}"/>
          </ac:spMkLst>
        </pc:spChg>
        <pc:graphicFrameChg chg="mod modGraphic">
          <ac:chgData name="ercole aloe" userId="c97fdb7117992e24" providerId="LiveId" clId="{AF5BAA26-DAD0-42D6-8214-40C60DFFC464}" dt="2023-11-20T18:58:22.946" v="1357"/>
          <ac:graphicFrameMkLst>
            <pc:docMk/>
            <pc:sldMk cId="2361262607" sldId="709"/>
            <ac:graphicFrameMk id="2" creationId="{464E280F-C439-EC38-1A0B-736CE5F07C49}"/>
          </ac:graphicFrameMkLst>
        </pc:graphicFrameChg>
        <pc:picChg chg="add del mod">
          <ac:chgData name="ercole aloe" userId="c97fdb7117992e24" providerId="LiveId" clId="{AF5BAA26-DAD0-42D6-8214-40C60DFFC464}" dt="2023-11-20T20:33:18.421" v="1623" actId="478"/>
          <ac:picMkLst>
            <pc:docMk/>
            <pc:sldMk cId="2361262607" sldId="709"/>
            <ac:picMk id="4" creationId="{0884C938-B721-7767-D5BA-FF7ADFA12F28}"/>
          </ac:picMkLst>
        </pc:picChg>
        <pc:picChg chg="add mod">
          <ac:chgData name="ercole aloe" userId="c97fdb7117992e24" providerId="LiveId" clId="{AF5BAA26-DAD0-42D6-8214-40C60DFFC464}" dt="2023-11-20T20:33:25.172" v="1625" actId="1076"/>
          <ac:picMkLst>
            <pc:docMk/>
            <pc:sldMk cId="2361262607" sldId="709"/>
            <ac:picMk id="6" creationId="{4948531B-3570-E79C-3D3B-F35D8AC02EE1}"/>
          </ac:picMkLst>
        </pc:picChg>
        <pc:picChg chg="del">
          <ac:chgData name="ercole aloe" userId="c97fdb7117992e24" providerId="LiveId" clId="{AF5BAA26-DAD0-42D6-8214-40C60DFFC464}" dt="2023-11-20T19:19:46.449" v="1493" actId="478"/>
          <ac:picMkLst>
            <pc:docMk/>
            <pc:sldMk cId="2361262607" sldId="709"/>
            <ac:picMk id="444" creationId="{00000000-0000-0000-0000-000000000000}"/>
          </ac:picMkLst>
        </pc:picChg>
      </pc:sldChg>
      <pc:sldChg chg="addSp delSp modSp mod">
        <pc:chgData name="ercole aloe" userId="c97fdb7117992e24" providerId="LiveId" clId="{AF5BAA26-DAD0-42D6-8214-40C60DFFC464}" dt="2023-11-20T20:33:37.024" v="1629"/>
        <pc:sldMkLst>
          <pc:docMk/>
          <pc:sldMk cId="3029305793" sldId="710"/>
        </pc:sldMkLst>
        <pc:spChg chg="add mod">
          <ac:chgData name="ercole aloe" userId="c97fdb7117992e24" providerId="LiveId" clId="{AF5BAA26-DAD0-42D6-8214-40C60DFFC464}" dt="2023-11-18T18:42:27.975" v="590" actId="1076"/>
          <ac:spMkLst>
            <pc:docMk/>
            <pc:sldMk cId="3029305793" sldId="710"/>
            <ac:spMk id="2" creationId="{52FDA1FA-3E52-AD72-BE80-EBA79DAD90F2}"/>
          </ac:spMkLst>
        </pc:spChg>
        <pc:spChg chg="mod">
          <ac:chgData name="ercole aloe" userId="c97fdb7117992e24" providerId="LiveId" clId="{AF5BAA26-DAD0-42D6-8214-40C60DFFC464}" dt="2023-11-18T18:42:22.590" v="589"/>
          <ac:spMkLst>
            <pc:docMk/>
            <pc:sldMk cId="3029305793" sldId="710"/>
            <ac:spMk id="7" creationId="{DF368252-DC80-97CD-6FE9-B39F1D316411}"/>
          </ac:spMkLst>
        </pc:spChg>
        <pc:spChg chg="del">
          <ac:chgData name="ercole aloe" userId="c97fdb7117992e24" providerId="LiveId" clId="{AF5BAA26-DAD0-42D6-8214-40C60DFFC464}" dt="2023-11-18T18:06:55.647" v="350" actId="478"/>
          <ac:spMkLst>
            <pc:docMk/>
            <pc:sldMk cId="3029305793" sldId="710"/>
            <ac:spMk id="8" creationId="{C4941116-BFCB-EFA3-BBF5-4E44D7F25F40}"/>
          </ac:spMkLst>
        </pc:spChg>
        <pc:graphicFrameChg chg="mod modGraphic">
          <ac:chgData name="ercole aloe" userId="c97fdb7117992e24" providerId="LiveId" clId="{AF5BAA26-DAD0-42D6-8214-40C60DFFC464}" dt="2023-11-20T18:58:35.013" v="1358"/>
          <ac:graphicFrameMkLst>
            <pc:docMk/>
            <pc:sldMk cId="3029305793" sldId="710"/>
            <ac:graphicFrameMk id="5" creationId="{BE8B2E8B-381F-3DB6-6B5A-F4B5F7DB1B61}"/>
          </ac:graphicFrameMkLst>
        </pc:graphicFrameChg>
        <pc:picChg chg="add del mod">
          <ac:chgData name="ercole aloe" userId="c97fdb7117992e24" providerId="LiveId" clId="{AF5BAA26-DAD0-42D6-8214-40C60DFFC464}" dt="2023-11-20T20:33:33.893" v="1628" actId="478"/>
          <ac:picMkLst>
            <pc:docMk/>
            <pc:sldMk cId="3029305793" sldId="710"/>
            <ac:picMk id="3" creationId="{2B869C04-2E17-1BC6-84CF-5E91F9DA17B1}"/>
          </ac:picMkLst>
        </pc:picChg>
        <pc:picChg chg="add mod">
          <ac:chgData name="ercole aloe" userId="c97fdb7117992e24" providerId="LiveId" clId="{AF5BAA26-DAD0-42D6-8214-40C60DFFC464}" dt="2023-11-20T20:33:37.024" v="1629"/>
          <ac:picMkLst>
            <pc:docMk/>
            <pc:sldMk cId="3029305793" sldId="710"/>
            <ac:picMk id="4" creationId="{6658AE8A-C191-7AE3-184F-4B79F0B0C645}"/>
          </ac:picMkLst>
        </pc:picChg>
        <pc:picChg chg="del">
          <ac:chgData name="ercole aloe" userId="c97fdb7117992e24" providerId="LiveId" clId="{AF5BAA26-DAD0-42D6-8214-40C60DFFC464}" dt="2023-11-20T19:20:21.485" v="1498" actId="478"/>
          <ac:picMkLst>
            <pc:docMk/>
            <pc:sldMk cId="3029305793" sldId="710"/>
            <ac:picMk id="444" creationId="{00000000-0000-0000-0000-000000000000}"/>
          </ac:picMkLst>
        </pc:picChg>
      </pc:sldChg>
      <pc:sldChg chg="addSp delSp modSp mod">
        <pc:chgData name="ercole aloe" userId="c97fdb7117992e24" providerId="LiveId" clId="{AF5BAA26-DAD0-42D6-8214-40C60DFFC464}" dt="2023-11-20T20:33:47.009" v="1631"/>
        <pc:sldMkLst>
          <pc:docMk/>
          <pc:sldMk cId="3556280167" sldId="711"/>
        </pc:sldMkLst>
        <pc:spChg chg="mod">
          <ac:chgData name="ercole aloe" userId="c97fdb7117992e24" providerId="LiveId" clId="{AF5BAA26-DAD0-42D6-8214-40C60DFFC464}" dt="2023-11-20T18:59:30.646" v="1360"/>
          <ac:spMkLst>
            <pc:docMk/>
            <pc:sldMk cId="3556280167" sldId="711"/>
            <ac:spMk id="3" creationId="{29E7AA5A-9F90-E82B-09E2-19030C6D7EAA}"/>
          </ac:spMkLst>
        </pc:spChg>
        <pc:spChg chg="del">
          <ac:chgData name="ercole aloe" userId="c97fdb7117992e24" providerId="LiveId" clId="{AF5BAA26-DAD0-42D6-8214-40C60DFFC464}" dt="2023-11-18T18:06:46.135" v="347" actId="478"/>
          <ac:spMkLst>
            <pc:docMk/>
            <pc:sldMk cId="3556280167" sldId="711"/>
            <ac:spMk id="4" creationId="{C388566F-349D-8DDF-C03E-795597C3675F}"/>
          </ac:spMkLst>
        </pc:spChg>
        <pc:spChg chg="add mod">
          <ac:chgData name="ercole aloe" userId="c97fdb7117992e24" providerId="LiveId" clId="{AF5BAA26-DAD0-42D6-8214-40C60DFFC464}" dt="2023-11-20T18:59:20.809" v="1359" actId="1076"/>
          <ac:spMkLst>
            <pc:docMk/>
            <pc:sldMk cId="3556280167" sldId="711"/>
            <ac:spMk id="5" creationId="{6E0CBFB4-40AE-0FC1-DED3-0F9B133731D1}"/>
          </ac:spMkLst>
        </pc:spChg>
        <pc:graphicFrameChg chg="mod modGraphic">
          <ac:chgData name="ercole aloe" userId="c97fdb7117992e24" providerId="LiveId" clId="{AF5BAA26-DAD0-42D6-8214-40C60DFFC464}" dt="2023-11-20T19:45:37.091" v="1599" actId="255"/>
          <ac:graphicFrameMkLst>
            <pc:docMk/>
            <pc:sldMk cId="3556280167" sldId="711"/>
            <ac:graphicFrameMk id="2" creationId="{436E249F-C289-A406-D7FC-EF6B6B879B17}"/>
          </ac:graphicFrameMkLst>
        </pc:graphicFrameChg>
        <pc:picChg chg="add del mod">
          <ac:chgData name="ercole aloe" userId="c97fdb7117992e24" providerId="LiveId" clId="{AF5BAA26-DAD0-42D6-8214-40C60DFFC464}" dt="2023-11-20T20:33:45.269" v="1630" actId="478"/>
          <ac:picMkLst>
            <pc:docMk/>
            <pc:sldMk cId="3556280167" sldId="711"/>
            <ac:picMk id="4" creationId="{54AF057B-0F19-7678-436F-AD57BF64324E}"/>
          </ac:picMkLst>
        </pc:picChg>
        <pc:picChg chg="add mod">
          <ac:chgData name="ercole aloe" userId="c97fdb7117992e24" providerId="LiveId" clId="{AF5BAA26-DAD0-42D6-8214-40C60DFFC464}" dt="2023-11-20T20:33:47.009" v="1631"/>
          <ac:picMkLst>
            <pc:docMk/>
            <pc:sldMk cId="3556280167" sldId="711"/>
            <ac:picMk id="6" creationId="{FA3E8B2A-64F1-B577-2A7C-95DC623BA7EC}"/>
          </ac:picMkLst>
        </pc:picChg>
        <pc:picChg chg="del">
          <ac:chgData name="ercole aloe" userId="c97fdb7117992e24" providerId="LiveId" clId="{AF5BAA26-DAD0-42D6-8214-40C60DFFC464}" dt="2023-11-20T19:20:30.588" v="1500" actId="478"/>
          <ac:picMkLst>
            <pc:docMk/>
            <pc:sldMk cId="3556280167" sldId="711"/>
            <ac:picMk id="444" creationId="{00000000-0000-0000-0000-000000000000}"/>
          </ac:picMkLst>
        </pc:picChg>
      </pc:sldChg>
      <pc:sldChg chg="addSp delSp modSp mod">
        <pc:chgData name="ercole aloe" userId="c97fdb7117992e24" providerId="LiveId" clId="{AF5BAA26-DAD0-42D6-8214-40C60DFFC464}" dt="2023-11-20T20:58:35.060" v="1833" actId="1076"/>
        <pc:sldMkLst>
          <pc:docMk/>
          <pc:sldMk cId="1138088078" sldId="713"/>
        </pc:sldMkLst>
        <pc:spChg chg="mod">
          <ac:chgData name="ercole aloe" userId="c97fdb7117992e24" providerId="LiveId" clId="{AF5BAA26-DAD0-42D6-8214-40C60DFFC464}" dt="2023-11-20T19:01:55.234" v="1367" actId="1076"/>
          <ac:spMkLst>
            <pc:docMk/>
            <pc:sldMk cId="1138088078" sldId="713"/>
            <ac:spMk id="3" creationId="{29E7AA5A-9F90-E82B-09E2-19030C6D7EAA}"/>
          </ac:spMkLst>
        </pc:spChg>
        <pc:spChg chg="add mod">
          <ac:chgData name="ercole aloe" userId="c97fdb7117992e24" providerId="LiveId" clId="{AF5BAA26-DAD0-42D6-8214-40C60DFFC464}" dt="2023-11-20T20:58:35.060" v="1833" actId="1076"/>
          <ac:spMkLst>
            <pc:docMk/>
            <pc:sldMk cId="1138088078" sldId="713"/>
            <ac:spMk id="4" creationId="{EA877517-C839-33FB-3D88-64C3A6010DA7}"/>
          </ac:spMkLst>
        </pc:spChg>
        <pc:spChg chg="del">
          <ac:chgData name="ercole aloe" userId="c97fdb7117992e24" providerId="LiveId" clId="{AF5BAA26-DAD0-42D6-8214-40C60DFFC464}" dt="2023-11-18T18:05:54.554" v="333" actId="478"/>
          <ac:spMkLst>
            <pc:docMk/>
            <pc:sldMk cId="1138088078" sldId="713"/>
            <ac:spMk id="5" creationId="{8F6AAE33-1956-03F6-4FFA-26E5C9F43BCA}"/>
          </ac:spMkLst>
        </pc:spChg>
        <pc:graphicFrameChg chg="mod modGraphic">
          <ac:chgData name="ercole aloe" userId="c97fdb7117992e24" providerId="LiveId" clId="{AF5BAA26-DAD0-42D6-8214-40C60DFFC464}" dt="2023-11-20T19:02:24.946" v="1370" actId="255"/>
          <ac:graphicFrameMkLst>
            <pc:docMk/>
            <pc:sldMk cId="1138088078" sldId="713"/>
            <ac:graphicFrameMk id="2" creationId="{5E7693F5-8286-F667-70A1-25715D8431F9}"/>
          </ac:graphicFrameMkLst>
        </pc:graphicFrameChg>
        <pc:picChg chg="add del mod">
          <ac:chgData name="ercole aloe" userId="c97fdb7117992e24" providerId="LiveId" clId="{AF5BAA26-DAD0-42D6-8214-40C60DFFC464}" dt="2023-11-20T20:34:16.541" v="1639" actId="478"/>
          <ac:picMkLst>
            <pc:docMk/>
            <pc:sldMk cId="1138088078" sldId="713"/>
            <ac:picMk id="5" creationId="{7F8FE50E-9343-6D17-7ADE-D0DC4B1B6932}"/>
          </ac:picMkLst>
        </pc:picChg>
        <pc:picChg chg="add mod">
          <ac:chgData name="ercole aloe" userId="c97fdb7117992e24" providerId="LiveId" clId="{AF5BAA26-DAD0-42D6-8214-40C60DFFC464}" dt="2023-11-20T20:34:18.673" v="1640"/>
          <ac:picMkLst>
            <pc:docMk/>
            <pc:sldMk cId="1138088078" sldId="713"/>
            <ac:picMk id="6" creationId="{C690391B-6A76-32F2-8F6E-528071FF94E0}"/>
          </ac:picMkLst>
        </pc:picChg>
        <pc:picChg chg="del">
          <ac:chgData name="ercole aloe" userId="c97fdb7117992e24" providerId="LiveId" clId="{AF5BAA26-DAD0-42D6-8214-40C60DFFC464}" dt="2023-11-20T19:21:55.868" v="1520" actId="478"/>
          <ac:picMkLst>
            <pc:docMk/>
            <pc:sldMk cId="1138088078" sldId="713"/>
            <ac:picMk id="444" creationId="{00000000-0000-0000-0000-000000000000}"/>
          </ac:picMkLst>
        </pc:picChg>
      </pc:sldChg>
      <pc:sldChg chg="addSp delSp modSp mod">
        <pc:chgData name="ercole aloe" userId="c97fdb7117992e24" providerId="LiveId" clId="{AF5BAA26-DAD0-42D6-8214-40C60DFFC464}" dt="2023-11-20T20:51:42.492" v="1798" actId="1076"/>
        <pc:sldMkLst>
          <pc:docMk/>
          <pc:sldMk cId="2035861239" sldId="715"/>
        </pc:sldMkLst>
        <pc:spChg chg="add mod">
          <ac:chgData name="ercole aloe" userId="c97fdb7117992e24" providerId="LiveId" clId="{AF5BAA26-DAD0-42D6-8214-40C60DFFC464}" dt="2023-11-20T20:51:42.492" v="1798" actId="1076"/>
          <ac:spMkLst>
            <pc:docMk/>
            <pc:sldMk cId="2035861239" sldId="715"/>
            <ac:spMk id="2" creationId="{477E3F85-D401-A08D-CD91-7D0529BAEA72}"/>
          </ac:spMkLst>
        </pc:spChg>
        <pc:spChg chg="mod">
          <ac:chgData name="ercole aloe" userId="c97fdb7117992e24" providerId="LiveId" clId="{AF5BAA26-DAD0-42D6-8214-40C60DFFC464}" dt="2023-11-20T20:49:46.999" v="1782" actId="1076"/>
          <ac:spMkLst>
            <pc:docMk/>
            <pc:sldMk cId="2035861239" sldId="715"/>
            <ac:spMk id="3" creationId="{29E7AA5A-9F90-E82B-09E2-19030C6D7EAA}"/>
          </ac:spMkLst>
        </pc:spChg>
        <pc:spChg chg="del">
          <ac:chgData name="ercole aloe" userId="c97fdb7117992e24" providerId="LiveId" clId="{AF5BAA26-DAD0-42D6-8214-40C60DFFC464}" dt="2023-11-18T18:05:44.634" v="331" actId="478"/>
          <ac:spMkLst>
            <pc:docMk/>
            <pc:sldMk cId="2035861239" sldId="715"/>
            <ac:spMk id="5" creationId="{0E28E3E8-8B3D-60BB-6895-8BD9945BF2AF}"/>
          </ac:spMkLst>
        </pc:spChg>
        <pc:spChg chg="add mod">
          <ac:chgData name="ercole aloe" userId="c97fdb7117992e24" providerId="LiveId" clId="{AF5BAA26-DAD0-42D6-8214-40C60DFFC464}" dt="2023-11-20T20:50:16.722" v="1787" actId="1076"/>
          <ac:spMkLst>
            <pc:docMk/>
            <pc:sldMk cId="2035861239" sldId="715"/>
            <ac:spMk id="7" creationId="{2BED60B2-115D-5AD4-54E7-9A1623E4EF98}"/>
          </ac:spMkLst>
        </pc:spChg>
        <pc:graphicFrameChg chg="del mod modGraphic">
          <ac:chgData name="ercole aloe" userId="c97fdb7117992e24" providerId="LiveId" clId="{AF5BAA26-DAD0-42D6-8214-40C60DFFC464}" dt="2023-11-20T19:06:49.702" v="1383" actId="478"/>
          <ac:graphicFrameMkLst>
            <pc:docMk/>
            <pc:sldMk cId="2035861239" sldId="715"/>
            <ac:graphicFrameMk id="4" creationId="{15844E50-7448-F77E-5D1A-DAC4E8391CA4}"/>
          </ac:graphicFrameMkLst>
        </pc:graphicFrameChg>
        <pc:graphicFrameChg chg="add mod modGraphic">
          <ac:chgData name="ercole aloe" userId="c97fdb7117992e24" providerId="LiveId" clId="{AF5BAA26-DAD0-42D6-8214-40C60DFFC464}" dt="2023-11-20T20:50:08.559" v="1786" actId="14100"/>
          <ac:graphicFrameMkLst>
            <pc:docMk/>
            <pc:sldMk cId="2035861239" sldId="715"/>
            <ac:graphicFrameMk id="5" creationId="{DE40ADB3-B350-665A-6948-8F23670857E3}"/>
          </ac:graphicFrameMkLst>
        </pc:graphicFrameChg>
        <pc:graphicFrameChg chg="add mod modGraphic">
          <ac:chgData name="ercole aloe" userId="c97fdb7117992e24" providerId="LiveId" clId="{AF5BAA26-DAD0-42D6-8214-40C60DFFC464}" dt="2023-11-20T20:50:59.187" v="1797" actId="14734"/>
          <ac:graphicFrameMkLst>
            <pc:docMk/>
            <pc:sldMk cId="2035861239" sldId="715"/>
            <ac:graphicFrameMk id="8" creationId="{59497DBA-5E7F-B5BA-BFF7-46E0F6DF77E1}"/>
          </ac:graphicFrameMkLst>
        </pc:graphicFrameChg>
        <pc:picChg chg="add del mod">
          <ac:chgData name="ercole aloe" userId="c97fdb7117992e24" providerId="LiveId" clId="{AF5BAA26-DAD0-42D6-8214-40C60DFFC464}" dt="2023-11-20T20:34:25.677" v="1641" actId="478"/>
          <ac:picMkLst>
            <pc:docMk/>
            <pc:sldMk cId="2035861239" sldId="715"/>
            <ac:picMk id="9" creationId="{E468D0CF-D73F-3215-6EED-5664D9D14948}"/>
          </ac:picMkLst>
        </pc:picChg>
        <pc:picChg chg="add mod">
          <ac:chgData name="ercole aloe" userId="c97fdb7117992e24" providerId="LiveId" clId="{AF5BAA26-DAD0-42D6-8214-40C60DFFC464}" dt="2023-11-20T20:34:27.082" v="1642"/>
          <ac:picMkLst>
            <pc:docMk/>
            <pc:sldMk cId="2035861239" sldId="715"/>
            <ac:picMk id="10" creationId="{B34C719D-7DCE-DDE4-1866-F1E0336D0BBE}"/>
          </ac:picMkLst>
        </pc:picChg>
        <pc:picChg chg="del">
          <ac:chgData name="ercole aloe" userId="c97fdb7117992e24" providerId="LiveId" clId="{AF5BAA26-DAD0-42D6-8214-40C60DFFC464}" dt="2023-11-20T19:22:09.075" v="1522" actId="478"/>
          <ac:picMkLst>
            <pc:docMk/>
            <pc:sldMk cId="2035861239" sldId="715"/>
            <ac:picMk id="444" creationId="{00000000-0000-0000-0000-000000000000}"/>
          </ac:picMkLst>
        </pc:picChg>
      </pc:sldChg>
      <pc:sldChg chg="modSp mod">
        <pc:chgData name="ercole aloe" userId="c97fdb7117992e24" providerId="LiveId" clId="{AF5BAA26-DAD0-42D6-8214-40C60DFFC464}" dt="2023-11-20T20:31:28.450" v="1607" actId="1076"/>
        <pc:sldMkLst>
          <pc:docMk/>
          <pc:sldMk cId="1980939322" sldId="716"/>
        </pc:sldMkLst>
        <pc:spChg chg="mod">
          <ac:chgData name="ercole aloe" userId="c97fdb7117992e24" providerId="LiveId" clId="{AF5BAA26-DAD0-42D6-8214-40C60DFFC464}" dt="2023-11-20T20:31:28.450" v="1607" actId="1076"/>
          <ac:spMkLst>
            <pc:docMk/>
            <pc:sldMk cId="1980939322" sldId="716"/>
            <ac:spMk id="2" creationId="{BEB4AAA1-51F6-25F3-18E3-10467AD6F9BE}"/>
          </ac:spMkLst>
        </pc:spChg>
        <pc:spChg chg="mod">
          <ac:chgData name="ercole aloe" userId="c97fdb7117992e24" providerId="LiveId" clId="{AF5BAA26-DAD0-42D6-8214-40C60DFFC464}" dt="2023-11-18T16:55:26.020" v="55" actId="1076"/>
          <ac:spMkLst>
            <pc:docMk/>
            <pc:sldMk cId="1980939322" sldId="716"/>
            <ac:spMk id="3" creationId="{E6C15AA5-EA90-79B7-AF69-CDEAF651CED4}"/>
          </ac:spMkLst>
        </pc:spChg>
        <pc:spChg chg="mod">
          <ac:chgData name="ercole aloe" userId="c97fdb7117992e24" providerId="LiveId" clId="{AF5BAA26-DAD0-42D6-8214-40C60DFFC464}" dt="2023-11-18T16:54:59.384" v="52"/>
          <ac:spMkLst>
            <pc:docMk/>
            <pc:sldMk cId="1980939322" sldId="716"/>
            <ac:spMk id="4" creationId="{276A9384-BDF8-9E18-5D16-00CC284289B5}"/>
          </ac:spMkLst>
        </pc:spChg>
        <pc:spChg chg="mod">
          <ac:chgData name="ercole aloe" userId="c97fdb7117992e24" providerId="LiveId" clId="{AF5BAA26-DAD0-42D6-8214-40C60DFFC464}" dt="2023-11-18T16:54:44.508" v="51" actId="20577"/>
          <ac:spMkLst>
            <pc:docMk/>
            <pc:sldMk cId="1980939322" sldId="716"/>
            <ac:spMk id="6" creationId="{1CE8EC3D-7C4B-FC70-1456-239BA5709D1D}"/>
          </ac:spMkLst>
        </pc:spChg>
        <pc:spChg chg="mod">
          <ac:chgData name="ercole aloe" userId="c97fdb7117992e24" providerId="LiveId" clId="{AF5BAA26-DAD0-42D6-8214-40C60DFFC464}" dt="2023-11-18T16:54:35.590" v="49" actId="1076"/>
          <ac:spMkLst>
            <pc:docMk/>
            <pc:sldMk cId="1980939322" sldId="716"/>
            <ac:spMk id="8" creationId="{DA8CA872-3D60-9ED0-0970-0C4E44793212}"/>
          </ac:spMkLst>
        </pc:spChg>
        <pc:spChg chg="mod">
          <ac:chgData name="ercole aloe" userId="c97fdb7117992e24" providerId="LiveId" clId="{AF5BAA26-DAD0-42D6-8214-40C60DFFC464}" dt="2023-11-18T16:53:46.250" v="40" actId="14100"/>
          <ac:spMkLst>
            <pc:docMk/>
            <pc:sldMk cId="1980939322" sldId="716"/>
            <ac:spMk id="9" creationId="{1007714E-F0A8-1D1F-7F3F-12ABAFE49182}"/>
          </ac:spMkLst>
        </pc:spChg>
      </pc:sldChg>
      <pc:sldChg chg="addSp delSp modSp mod">
        <pc:chgData name="ercole aloe" userId="c97fdb7117992e24" providerId="LiveId" clId="{AF5BAA26-DAD0-42D6-8214-40C60DFFC464}" dt="2023-11-20T20:32:59.201" v="1618"/>
        <pc:sldMkLst>
          <pc:docMk/>
          <pc:sldMk cId="3636596287" sldId="717"/>
        </pc:sldMkLst>
        <pc:spChg chg="mod">
          <ac:chgData name="ercole aloe" userId="c97fdb7117992e24" providerId="LiveId" clId="{AF5BAA26-DAD0-42D6-8214-40C60DFFC464}" dt="2023-11-18T19:14:48.073" v="905" actId="1076"/>
          <ac:spMkLst>
            <pc:docMk/>
            <pc:sldMk cId="3636596287" sldId="717"/>
            <ac:spMk id="2" creationId="{1B3A9729-B4E9-AD2F-0A36-8856CDFD5DF4}"/>
          </ac:spMkLst>
        </pc:spChg>
        <pc:spChg chg="mod">
          <ac:chgData name="ercole aloe" userId="c97fdb7117992e24" providerId="LiveId" clId="{AF5BAA26-DAD0-42D6-8214-40C60DFFC464}" dt="2023-11-20T19:42:34.913" v="1595" actId="20577"/>
          <ac:spMkLst>
            <pc:docMk/>
            <pc:sldMk cId="3636596287" sldId="717"/>
            <ac:spMk id="5" creationId="{1BBE85BD-5661-3E0D-9B31-CEC9F32C4331}"/>
          </ac:spMkLst>
        </pc:spChg>
        <pc:picChg chg="add del mod">
          <ac:chgData name="ercole aloe" userId="c97fdb7117992e24" providerId="LiveId" clId="{AF5BAA26-DAD0-42D6-8214-40C60DFFC464}" dt="2023-11-20T20:32:57.645" v="1617" actId="478"/>
          <ac:picMkLst>
            <pc:docMk/>
            <pc:sldMk cId="3636596287" sldId="717"/>
            <ac:picMk id="3" creationId="{CB553110-5AEC-AC50-E769-AD793BAD62CE}"/>
          </ac:picMkLst>
        </pc:picChg>
        <pc:picChg chg="add mod">
          <ac:chgData name="ercole aloe" userId="c97fdb7117992e24" providerId="LiveId" clId="{AF5BAA26-DAD0-42D6-8214-40C60DFFC464}" dt="2023-11-20T20:32:59.201" v="1618"/>
          <ac:picMkLst>
            <pc:docMk/>
            <pc:sldMk cId="3636596287" sldId="717"/>
            <ac:picMk id="4" creationId="{0ECB6C56-D5BC-7AC9-3980-70B82676DB10}"/>
          </ac:picMkLst>
        </pc:picChg>
        <pc:picChg chg="del">
          <ac:chgData name="ercole aloe" userId="c97fdb7117992e24" providerId="LiveId" clId="{AF5BAA26-DAD0-42D6-8214-40C60DFFC464}" dt="2023-11-20T19:18:57.446" v="1484" actId="478"/>
          <ac:picMkLst>
            <pc:docMk/>
            <pc:sldMk cId="3636596287" sldId="717"/>
            <ac:picMk id="437" creationId="{00000000-0000-0000-0000-000000000000}"/>
          </ac:picMkLst>
        </pc:picChg>
      </pc:sldChg>
      <pc:sldChg chg="addSp delSp modSp mod">
        <pc:chgData name="ercole aloe" userId="c97fdb7117992e24" providerId="LiveId" clId="{AF5BAA26-DAD0-42D6-8214-40C60DFFC464}" dt="2023-11-20T20:33:29.709" v="1627"/>
        <pc:sldMkLst>
          <pc:docMk/>
          <pc:sldMk cId="1459191763" sldId="718"/>
        </pc:sldMkLst>
        <pc:spChg chg="add mod">
          <ac:chgData name="ercole aloe" userId="c97fdb7117992e24" providerId="LiveId" clId="{AF5BAA26-DAD0-42D6-8214-40C60DFFC464}" dt="2023-11-18T18:07:04" v="353"/>
          <ac:spMkLst>
            <pc:docMk/>
            <pc:sldMk cId="1459191763" sldId="718"/>
            <ac:spMk id="2" creationId="{17CD5B3F-B9B9-5530-D7A4-7C0648DBC01E}"/>
          </ac:spMkLst>
        </pc:spChg>
        <pc:spChg chg="del">
          <ac:chgData name="ercole aloe" userId="c97fdb7117992e24" providerId="LiveId" clId="{AF5BAA26-DAD0-42D6-8214-40C60DFFC464}" dt="2023-11-18T18:07:02.395" v="352" actId="478"/>
          <ac:spMkLst>
            <pc:docMk/>
            <pc:sldMk cId="1459191763" sldId="718"/>
            <ac:spMk id="4" creationId="{A0DB0CE8-17D3-1743-88D7-6A4F0B35FC01}"/>
          </ac:spMkLst>
        </pc:spChg>
        <pc:spChg chg="mod">
          <ac:chgData name="ercole aloe" userId="c97fdb7117992e24" providerId="LiveId" clId="{AF5BAA26-DAD0-42D6-8214-40C60DFFC464}" dt="2023-11-20T18:56:44.268" v="1352" actId="20577"/>
          <ac:spMkLst>
            <pc:docMk/>
            <pc:sldMk cId="1459191763" sldId="718"/>
            <ac:spMk id="5" creationId="{1BBE85BD-5661-3E0D-9B31-CEC9F32C4331}"/>
          </ac:spMkLst>
        </pc:spChg>
        <pc:picChg chg="add del mod">
          <ac:chgData name="ercole aloe" userId="c97fdb7117992e24" providerId="LiveId" clId="{AF5BAA26-DAD0-42D6-8214-40C60DFFC464}" dt="2023-11-20T20:33:28.285" v="1626" actId="478"/>
          <ac:picMkLst>
            <pc:docMk/>
            <pc:sldMk cId="1459191763" sldId="718"/>
            <ac:picMk id="3" creationId="{E7B6C8E7-2814-84DE-DA46-41CD57FD5534}"/>
          </ac:picMkLst>
        </pc:picChg>
        <pc:picChg chg="add mod">
          <ac:chgData name="ercole aloe" userId="c97fdb7117992e24" providerId="LiveId" clId="{AF5BAA26-DAD0-42D6-8214-40C60DFFC464}" dt="2023-11-20T20:33:29.709" v="1627"/>
          <ac:picMkLst>
            <pc:docMk/>
            <pc:sldMk cId="1459191763" sldId="718"/>
            <ac:picMk id="4" creationId="{DFAB9CA0-2B95-CB8F-3D19-8176D80C25C6}"/>
          </ac:picMkLst>
        </pc:picChg>
        <pc:picChg chg="del">
          <ac:chgData name="ercole aloe" userId="c97fdb7117992e24" providerId="LiveId" clId="{AF5BAA26-DAD0-42D6-8214-40C60DFFC464}" dt="2023-11-20T19:20:07.606" v="1496" actId="478"/>
          <ac:picMkLst>
            <pc:docMk/>
            <pc:sldMk cId="1459191763" sldId="718"/>
            <ac:picMk id="437" creationId="{00000000-0000-0000-0000-000000000000}"/>
          </ac:picMkLst>
        </pc:picChg>
      </pc:sldChg>
      <pc:sldChg chg="addSp delSp modSp mod">
        <pc:chgData name="ercole aloe" userId="c97fdb7117992e24" providerId="LiveId" clId="{AF5BAA26-DAD0-42D6-8214-40C60DFFC464}" dt="2023-11-20T20:33:53.069" v="1633"/>
        <pc:sldMkLst>
          <pc:docMk/>
          <pc:sldMk cId="1481137870" sldId="719"/>
        </pc:sldMkLst>
        <pc:spChg chg="del">
          <ac:chgData name="ercole aloe" userId="c97fdb7117992e24" providerId="LiveId" clId="{AF5BAA26-DAD0-42D6-8214-40C60DFFC464}" dt="2023-11-18T18:06:38.628" v="345" actId="478"/>
          <ac:spMkLst>
            <pc:docMk/>
            <pc:sldMk cId="1481137870" sldId="719"/>
            <ac:spMk id="2" creationId="{78984CF3-D1A8-B3E8-0C47-552B3E23989D}"/>
          </ac:spMkLst>
        </pc:spChg>
        <pc:spChg chg="add mod">
          <ac:chgData name="ercole aloe" userId="c97fdb7117992e24" providerId="LiveId" clId="{AF5BAA26-DAD0-42D6-8214-40C60DFFC464}" dt="2023-11-18T18:06:40.583" v="346"/>
          <ac:spMkLst>
            <pc:docMk/>
            <pc:sldMk cId="1481137870" sldId="719"/>
            <ac:spMk id="3" creationId="{DC6BEF03-314C-F44E-0220-7CC8576ECF63}"/>
          </ac:spMkLst>
        </pc:spChg>
        <pc:spChg chg="mod">
          <ac:chgData name="ercole aloe" userId="c97fdb7117992e24" providerId="LiveId" clId="{AF5BAA26-DAD0-42D6-8214-40C60DFFC464}" dt="2023-11-20T19:47:39.680" v="1603" actId="6549"/>
          <ac:spMkLst>
            <pc:docMk/>
            <pc:sldMk cId="1481137870" sldId="719"/>
            <ac:spMk id="5" creationId="{1BBE85BD-5661-3E0D-9B31-CEC9F32C4331}"/>
          </ac:spMkLst>
        </pc:spChg>
        <pc:picChg chg="add del mod">
          <ac:chgData name="ercole aloe" userId="c97fdb7117992e24" providerId="LiveId" clId="{AF5BAA26-DAD0-42D6-8214-40C60DFFC464}" dt="2023-11-20T20:33:51.278" v="1632" actId="478"/>
          <ac:picMkLst>
            <pc:docMk/>
            <pc:sldMk cId="1481137870" sldId="719"/>
            <ac:picMk id="2" creationId="{4D1D35DC-E689-3176-DAD8-4AED3D5EA159}"/>
          </ac:picMkLst>
        </pc:picChg>
        <pc:picChg chg="add mod">
          <ac:chgData name="ercole aloe" userId="c97fdb7117992e24" providerId="LiveId" clId="{AF5BAA26-DAD0-42D6-8214-40C60DFFC464}" dt="2023-11-20T20:33:53.069" v="1633"/>
          <ac:picMkLst>
            <pc:docMk/>
            <pc:sldMk cId="1481137870" sldId="719"/>
            <ac:picMk id="4" creationId="{E008BCBF-6C36-6233-7EAB-584C88FC100E}"/>
          </ac:picMkLst>
        </pc:picChg>
        <pc:picChg chg="del">
          <ac:chgData name="ercole aloe" userId="c97fdb7117992e24" providerId="LiveId" clId="{AF5BAA26-DAD0-42D6-8214-40C60DFFC464}" dt="2023-11-20T19:20:40.187" v="1502" actId="478"/>
          <ac:picMkLst>
            <pc:docMk/>
            <pc:sldMk cId="1481137870" sldId="719"/>
            <ac:picMk id="437" creationId="{00000000-0000-0000-0000-000000000000}"/>
          </ac:picMkLst>
        </pc:picChg>
      </pc:sldChg>
      <pc:sldChg chg="addSp delSp modSp mod">
        <pc:chgData name="ercole aloe" userId="c97fdb7117992e24" providerId="LiveId" clId="{AF5BAA26-DAD0-42D6-8214-40C60DFFC464}" dt="2023-11-20T20:34:54.337" v="1648"/>
        <pc:sldMkLst>
          <pc:docMk/>
          <pc:sldMk cId="3803207984" sldId="720"/>
        </pc:sldMkLst>
        <pc:spChg chg="del">
          <ac:chgData name="ercole aloe" userId="c97fdb7117992e24" providerId="LiveId" clId="{AF5BAA26-DAD0-42D6-8214-40C60DFFC464}" dt="2023-11-18T18:05:30.391" v="328" actId="478"/>
          <ac:spMkLst>
            <pc:docMk/>
            <pc:sldMk cId="3803207984" sldId="720"/>
            <ac:spMk id="2" creationId="{0A40246E-23B2-4181-C583-65E892F371EA}"/>
          </ac:spMkLst>
        </pc:spChg>
        <pc:spChg chg="add mod">
          <ac:chgData name="ercole aloe" userId="c97fdb7117992e24" providerId="LiveId" clId="{AF5BAA26-DAD0-42D6-8214-40C60DFFC464}" dt="2023-11-18T18:05:37.158" v="330" actId="1076"/>
          <ac:spMkLst>
            <pc:docMk/>
            <pc:sldMk cId="3803207984" sldId="720"/>
            <ac:spMk id="3" creationId="{6A08683A-76D8-BA81-4DAA-3258B1FB0C60}"/>
          </ac:spMkLst>
        </pc:spChg>
        <pc:spChg chg="mod">
          <ac:chgData name="ercole aloe" userId="c97fdb7117992e24" providerId="LiveId" clId="{AF5BAA26-DAD0-42D6-8214-40C60DFFC464}" dt="2023-11-20T19:12:25.008" v="1448" actId="20577"/>
          <ac:spMkLst>
            <pc:docMk/>
            <pc:sldMk cId="3803207984" sldId="720"/>
            <ac:spMk id="5" creationId="{1BBE85BD-5661-3E0D-9B31-CEC9F32C4331}"/>
          </ac:spMkLst>
        </pc:spChg>
        <pc:picChg chg="add del mod">
          <ac:chgData name="ercole aloe" userId="c97fdb7117992e24" providerId="LiveId" clId="{AF5BAA26-DAD0-42D6-8214-40C60DFFC464}" dt="2023-11-20T20:34:51.140" v="1647" actId="478"/>
          <ac:picMkLst>
            <pc:docMk/>
            <pc:sldMk cId="3803207984" sldId="720"/>
            <ac:picMk id="2" creationId="{7CAC6E02-2715-3FF1-408B-C7CCCF5A07C5}"/>
          </ac:picMkLst>
        </pc:picChg>
        <pc:picChg chg="add mod">
          <ac:chgData name="ercole aloe" userId="c97fdb7117992e24" providerId="LiveId" clId="{AF5BAA26-DAD0-42D6-8214-40C60DFFC464}" dt="2023-11-20T20:34:54.337" v="1648"/>
          <ac:picMkLst>
            <pc:docMk/>
            <pc:sldMk cId="3803207984" sldId="720"/>
            <ac:picMk id="4" creationId="{E6549FE2-A46F-A775-EFB2-FE5F1D472FF7}"/>
          </ac:picMkLst>
        </pc:picChg>
        <pc:picChg chg="del">
          <ac:chgData name="ercole aloe" userId="c97fdb7117992e24" providerId="LiveId" clId="{AF5BAA26-DAD0-42D6-8214-40C60DFFC464}" dt="2023-11-20T19:22:21.481" v="1525" actId="478"/>
          <ac:picMkLst>
            <pc:docMk/>
            <pc:sldMk cId="3803207984" sldId="720"/>
            <ac:picMk id="437" creationId="{00000000-0000-0000-0000-000000000000}"/>
          </ac:picMkLst>
        </pc:picChg>
      </pc:sldChg>
      <pc:sldChg chg="addSp delSp modSp mod">
        <pc:chgData name="ercole aloe" userId="c97fdb7117992e24" providerId="LiveId" clId="{AF5BAA26-DAD0-42D6-8214-40C60DFFC464}" dt="2023-11-20T20:33:11.772" v="1622"/>
        <pc:sldMkLst>
          <pc:docMk/>
          <pc:sldMk cId="1670424413" sldId="721"/>
        </pc:sldMkLst>
        <pc:spChg chg="add mod">
          <ac:chgData name="ercole aloe" userId="c97fdb7117992e24" providerId="LiveId" clId="{AF5BAA26-DAD0-42D6-8214-40C60DFFC464}" dt="2023-11-18T18:07:23.462" v="359" actId="1076"/>
          <ac:spMkLst>
            <pc:docMk/>
            <pc:sldMk cId="1670424413" sldId="721"/>
            <ac:spMk id="2" creationId="{83C02C52-C97F-2448-F6B5-B3C7089D3B3A}"/>
          </ac:spMkLst>
        </pc:spChg>
        <pc:spChg chg="add del">
          <ac:chgData name="ercole aloe" userId="c97fdb7117992e24" providerId="LiveId" clId="{AF5BAA26-DAD0-42D6-8214-40C60DFFC464}" dt="2023-11-18T18:38:05.252" v="554"/>
          <ac:spMkLst>
            <pc:docMk/>
            <pc:sldMk cId="1670424413" sldId="721"/>
            <ac:spMk id="3" creationId="{63AC0885-618C-3C21-17DE-73889F3F8514}"/>
          </ac:spMkLst>
        </pc:spChg>
        <pc:spChg chg="mod">
          <ac:chgData name="ercole aloe" userId="c97fdb7117992e24" providerId="LiveId" clId="{AF5BAA26-DAD0-42D6-8214-40C60DFFC464}" dt="2023-11-20T18:46:50.845" v="1225" actId="20577"/>
          <ac:spMkLst>
            <pc:docMk/>
            <pc:sldMk cId="1670424413" sldId="721"/>
            <ac:spMk id="4" creationId="{05362C74-22CA-29D6-6EEE-AEE09F8067F7}"/>
          </ac:spMkLst>
        </pc:spChg>
        <pc:spChg chg="add del mod">
          <ac:chgData name="ercole aloe" userId="c97fdb7117992e24" providerId="LiveId" clId="{AF5BAA26-DAD0-42D6-8214-40C60DFFC464}" dt="2023-11-18T18:38:44.923" v="564"/>
          <ac:spMkLst>
            <pc:docMk/>
            <pc:sldMk cId="1670424413" sldId="721"/>
            <ac:spMk id="8" creationId="{28873B7B-F890-C19C-8709-06322A1F3E03}"/>
          </ac:spMkLst>
        </pc:spChg>
        <pc:spChg chg="mod">
          <ac:chgData name="ercole aloe" userId="c97fdb7117992e24" providerId="LiveId" clId="{AF5BAA26-DAD0-42D6-8214-40C60DFFC464}" dt="2023-11-18T18:39:26.709" v="569"/>
          <ac:spMkLst>
            <pc:docMk/>
            <pc:sldMk cId="1670424413" sldId="721"/>
            <ac:spMk id="9" creationId="{51C59DF1-F089-22C0-58A8-C3E27E4CB747}"/>
          </ac:spMkLst>
        </pc:spChg>
        <pc:spChg chg="mod">
          <ac:chgData name="ercole aloe" userId="c97fdb7117992e24" providerId="LiveId" clId="{AF5BAA26-DAD0-42D6-8214-40C60DFFC464}" dt="2023-11-20T19:44:06.890" v="1598" actId="20577"/>
          <ac:spMkLst>
            <pc:docMk/>
            <pc:sldMk cId="1670424413" sldId="721"/>
            <ac:spMk id="10" creationId="{29428283-E4B9-7FAC-63A2-DD6657045705}"/>
          </ac:spMkLst>
        </pc:spChg>
        <pc:spChg chg="del">
          <ac:chgData name="ercole aloe" userId="c97fdb7117992e24" providerId="LiveId" clId="{AF5BAA26-DAD0-42D6-8214-40C60DFFC464}" dt="2023-11-18T18:07:19.501" v="357" actId="478"/>
          <ac:spMkLst>
            <pc:docMk/>
            <pc:sldMk cId="1670424413" sldId="721"/>
            <ac:spMk id="11" creationId="{81E791CE-798A-ACFB-F519-5F751CE4377B}"/>
          </ac:spMkLst>
        </pc:spChg>
        <pc:spChg chg="add del mod">
          <ac:chgData name="ercole aloe" userId="c97fdb7117992e24" providerId="LiveId" clId="{AF5BAA26-DAD0-42D6-8214-40C60DFFC464}" dt="2023-11-18T18:38:23.077" v="559"/>
          <ac:spMkLst>
            <pc:docMk/>
            <pc:sldMk cId="1670424413" sldId="721"/>
            <ac:spMk id="12" creationId="{4179484B-0EDD-42E2-D649-99E2CD576A99}"/>
          </ac:spMkLst>
        </pc:spChg>
        <pc:picChg chg="add del mod">
          <ac:chgData name="ercole aloe" userId="c97fdb7117992e24" providerId="LiveId" clId="{AF5BAA26-DAD0-42D6-8214-40C60DFFC464}" dt="2023-11-20T20:33:10.013" v="1621" actId="478"/>
          <ac:picMkLst>
            <pc:docMk/>
            <pc:sldMk cId="1670424413" sldId="721"/>
            <ac:picMk id="3" creationId="{8CEB13BE-FFAF-B9F1-81C6-AC1723408B1E}"/>
          </ac:picMkLst>
        </pc:picChg>
        <pc:picChg chg="add mod">
          <ac:chgData name="ercole aloe" userId="c97fdb7117992e24" providerId="LiveId" clId="{AF5BAA26-DAD0-42D6-8214-40C60DFFC464}" dt="2023-11-20T20:33:11.772" v="1622"/>
          <ac:picMkLst>
            <pc:docMk/>
            <pc:sldMk cId="1670424413" sldId="721"/>
            <ac:picMk id="11" creationId="{7D5DE4E0-23B7-D3EA-895A-B12E7AF47911}"/>
          </ac:picMkLst>
        </pc:picChg>
        <pc:picChg chg="del">
          <ac:chgData name="ercole aloe" userId="c97fdb7117992e24" providerId="LiveId" clId="{AF5BAA26-DAD0-42D6-8214-40C60DFFC464}" dt="2023-11-20T19:19:35.937" v="1491" actId="478"/>
          <ac:picMkLst>
            <pc:docMk/>
            <pc:sldMk cId="1670424413" sldId="721"/>
            <ac:picMk id="444" creationId="{00000000-0000-0000-0000-000000000000}"/>
          </ac:picMkLst>
        </pc:picChg>
      </pc:sldChg>
      <pc:sldChg chg="addSp delSp modSp mod">
        <pc:chgData name="ercole aloe" userId="c97fdb7117992e24" providerId="LiveId" clId="{AF5BAA26-DAD0-42D6-8214-40C60DFFC464}" dt="2023-11-20T20:32:22.166" v="1610" actId="1076"/>
        <pc:sldMkLst>
          <pc:docMk/>
          <pc:sldMk cId="260707748" sldId="722"/>
        </pc:sldMkLst>
        <pc:spChg chg="add del">
          <ac:chgData name="ercole aloe" userId="c97fdb7117992e24" providerId="LiveId" clId="{AF5BAA26-DAD0-42D6-8214-40C60DFFC464}" dt="2023-11-18T19:11:16.627" v="873"/>
          <ac:spMkLst>
            <pc:docMk/>
            <pc:sldMk cId="260707748" sldId="722"/>
            <ac:spMk id="2" creationId="{06ADCF9C-684B-A605-5D76-EB2E88F76510}"/>
          </ac:spMkLst>
        </pc:spChg>
        <pc:spChg chg="mod">
          <ac:chgData name="ercole aloe" userId="c97fdb7117992e24" providerId="LiveId" clId="{AF5BAA26-DAD0-42D6-8214-40C60DFFC464}" dt="2023-11-18T19:04:37.831" v="838" actId="255"/>
          <ac:spMkLst>
            <pc:docMk/>
            <pc:sldMk cId="260707748" sldId="722"/>
            <ac:spMk id="3" creationId="{DAE46685-38F9-DD29-75FB-7CC58E9B5F30}"/>
          </ac:spMkLst>
        </pc:spChg>
        <pc:spChg chg="mod">
          <ac:chgData name="ercole aloe" userId="c97fdb7117992e24" providerId="LiveId" clId="{AF5BAA26-DAD0-42D6-8214-40C60DFFC464}" dt="2023-11-18T19:11:19.389" v="875"/>
          <ac:spMkLst>
            <pc:docMk/>
            <pc:sldMk cId="260707748" sldId="722"/>
            <ac:spMk id="403" creationId="{00000000-0000-0000-0000-000000000000}"/>
          </ac:spMkLst>
        </pc:spChg>
        <pc:picChg chg="add mod">
          <ac:chgData name="ercole aloe" userId="c97fdb7117992e24" providerId="LiveId" clId="{AF5BAA26-DAD0-42D6-8214-40C60DFFC464}" dt="2023-11-20T20:32:22.166" v="1610" actId="1076"/>
          <ac:picMkLst>
            <pc:docMk/>
            <pc:sldMk cId="260707748" sldId="722"/>
            <ac:picMk id="2" creationId="{4AAACE0C-EB4B-D34A-DE42-C95DCC9FE3E7}"/>
          </ac:picMkLst>
        </pc:picChg>
        <pc:picChg chg="del">
          <ac:chgData name="ercole aloe" userId="c97fdb7117992e24" providerId="LiveId" clId="{AF5BAA26-DAD0-42D6-8214-40C60DFFC464}" dt="2023-11-20T19:17:56.436" v="1472" actId="478"/>
          <ac:picMkLst>
            <pc:docMk/>
            <pc:sldMk cId="260707748" sldId="722"/>
            <ac:picMk id="408" creationId="{00000000-0000-0000-0000-000000000000}"/>
          </ac:picMkLst>
        </pc:picChg>
      </pc:sldChg>
      <pc:sldChg chg="addSp delSp modSp mod">
        <pc:chgData name="ercole aloe" userId="c97fdb7117992e24" providerId="LiveId" clId="{AF5BAA26-DAD0-42D6-8214-40C60DFFC464}" dt="2023-11-20T20:34:12.255" v="1638"/>
        <pc:sldMkLst>
          <pc:docMk/>
          <pc:sldMk cId="798257419" sldId="723"/>
        </pc:sldMkLst>
        <pc:spChg chg="mod">
          <ac:chgData name="ercole aloe" userId="c97fdb7117992e24" providerId="LiveId" clId="{AF5BAA26-DAD0-42D6-8214-40C60DFFC464}" dt="2023-11-18T19:16:31.035" v="910" actId="27636"/>
          <ac:spMkLst>
            <pc:docMk/>
            <pc:sldMk cId="798257419" sldId="723"/>
            <ac:spMk id="2" creationId="{F4F85193-9AE3-1D94-6F7C-0A64B43EC0DC}"/>
          </ac:spMkLst>
        </pc:spChg>
        <pc:spChg chg="del">
          <ac:chgData name="ercole aloe" userId="c97fdb7117992e24" providerId="LiveId" clId="{AF5BAA26-DAD0-42D6-8214-40C60DFFC464}" dt="2023-11-18T18:06:06.609" v="336" actId="478"/>
          <ac:spMkLst>
            <pc:docMk/>
            <pc:sldMk cId="798257419" sldId="723"/>
            <ac:spMk id="4" creationId="{B1FB6793-34CF-465F-014B-A0E76EA945C2}"/>
          </ac:spMkLst>
        </pc:spChg>
        <pc:spChg chg="add mod">
          <ac:chgData name="ercole aloe" userId="c97fdb7117992e24" providerId="LiveId" clId="{AF5BAA26-DAD0-42D6-8214-40C60DFFC464}" dt="2023-11-18T18:06:12.340" v="338" actId="1076"/>
          <ac:spMkLst>
            <pc:docMk/>
            <pc:sldMk cId="798257419" sldId="723"/>
            <ac:spMk id="5" creationId="{A069DD90-BD0B-CD3C-3E8A-313F43FA17B6}"/>
          </ac:spMkLst>
        </pc:spChg>
        <pc:spChg chg="add del">
          <ac:chgData name="ercole aloe" userId="c97fdb7117992e24" providerId="LiveId" clId="{AF5BAA26-DAD0-42D6-8214-40C60DFFC464}" dt="2023-11-18T18:56:12.453" v="739"/>
          <ac:spMkLst>
            <pc:docMk/>
            <pc:sldMk cId="798257419" sldId="723"/>
            <ac:spMk id="6" creationId="{B7B1EBAB-6F81-D9F9-6826-0DB95C259226}"/>
          </ac:spMkLst>
        </pc:spChg>
        <pc:picChg chg="add del mod">
          <ac:chgData name="ercole aloe" userId="c97fdb7117992e24" providerId="LiveId" clId="{AF5BAA26-DAD0-42D6-8214-40C60DFFC464}" dt="2023-11-20T20:34:10.709" v="1637" actId="478"/>
          <ac:picMkLst>
            <pc:docMk/>
            <pc:sldMk cId="798257419" sldId="723"/>
            <ac:picMk id="4" creationId="{A1BFBD50-F595-0BE6-65B7-645C32D918E8}"/>
          </ac:picMkLst>
        </pc:picChg>
        <pc:picChg chg="add mod">
          <ac:chgData name="ercole aloe" userId="c97fdb7117992e24" providerId="LiveId" clId="{AF5BAA26-DAD0-42D6-8214-40C60DFFC464}" dt="2023-11-20T20:34:12.255" v="1638"/>
          <ac:picMkLst>
            <pc:docMk/>
            <pc:sldMk cId="798257419" sldId="723"/>
            <ac:picMk id="6" creationId="{9F7796E8-A30B-1560-32E2-884372A6035E}"/>
          </ac:picMkLst>
        </pc:picChg>
        <pc:picChg chg="del">
          <ac:chgData name="ercole aloe" userId="c97fdb7117992e24" providerId="LiveId" clId="{AF5BAA26-DAD0-42D6-8214-40C60DFFC464}" dt="2023-11-20T19:21:42.413" v="1517" actId="478"/>
          <ac:picMkLst>
            <pc:docMk/>
            <pc:sldMk cId="798257419" sldId="723"/>
            <ac:picMk id="437" creationId="{00000000-0000-0000-0000-000000000000}"/>
          </ac:picMkLst>
        </pc:picChg>
      </pc:sldChg>
      <pc:sldChg chg="modSp mod">
        <pc:chgData name="ercole aloe" userId="c97fdb7117992e24" providerId="LiveId" clId="{AF5BAA26-DAD0-42D6-8214-40C60DFFC464}" dt="2023-11-18T19:10:15.951" v="868" actId="20577"/>
        <pc:sldMkLst>
          <pc:docMk/>
          <pc:sldMk cId="2686692393" sldId="724"/>
        </pc:sldMkLst>
        <pc:spChg chg="mod">
          <ac:chgData name="ercole aloe" userId="c97fdb7117992e24" providerId="LiveId" clId="{AF5BAA26-DAD0-42D6-8214-40C60DFFC464}" dt="2023-11-18T19:10:15.951" v="868" actId="20577"/>
          <ac:spMkLst>
            <pc:docMk/>
            <pc:sldMk cId="2686692393" sldId="724"/>
            <ac:spMk id="7" creationId="{76DBC3FB-0D97-79AD-AD5B-92AF62300DBF}"/>
          </ac:spMkLst>
        </pc:spChg>
      </pc:sldChg>
      <pc:sldChg chg="addSp delSp modSp add mod">
        <pc:chgData name="ercole aloe" userId="c97fdb7117992e24" providerId="LiveId" clId="{AF5BAA26-DAD0-42D6-8214-40C60DFFC464}" dt="2023-11-20T20:54:30.530" v="1820" actId="14734"/>
        <pc:sldMkLst>
          <pc:docMk/>
          <pc:sldMk cId="4131052085" sldId="725"/>
        </pc:sldMkLst>
        <pc:spChg chg="mod">
          <ac:chgData name="ercole aloe" userId="c97fdb7117992e24" providerId="LiveId" clId="{AF5BAA26-DAD0-42D6-8214-40C60DFFC464}" dt="2023-11-20T19:26:30.492" v="1546" actId="1076"/>
          <ac:spMkLst>
            <pc:docMk/>
            <pc:sldMk cId="4131052085" sldId="725"/>
            <ac:spMk id="2" creationId="{477E3F85-D401-A08D-CD91-7D0529BAEA72}"/>
          </ac:spMkLst>
        </pc:spChg>
        <pc:spChg chg="del">
          <ac:chgData name="ercole aloe" userId="c97fdb7117992e24" providerId="LiveId" clId="{AF5BAA26-DAD0-42D6-8214-40C60DFFC464}" dt="2023-11-20T19:26:34.993" v="1547" actId="478"/>
          <ac:spMkLst>
            <pc:docMk/>
            <pc:sldMk cId="4131052085" sldId="725"/>
            <ac:spMk id="3" creationId="{29E7AA5A-9F90-E82B-09E2-19030C6D7EAA}"/>
          </ac:spMkLst>
        </pc:spChg>
        <pc:spChg chg="add del mod">
          <ac:chgData name="ercole aloe" userId="c97fdb7117992e24" providerId="LiveId" clId="{AF5BAA26-DAD0-42D6-8214-40C60DFFC464}" dt="2023-11-20T20:52:15.040" v="1802" actId="1076"/>
          <ac:spMkLst>
            <pc:docMk/>
            <pc:sldMk cId="4131052085" sldId="725"/>
            <ac:spMk id="6" creationId="{B119586D-7156-B03F-99B1-0F0D104EB63D}"/>
          </ac:spMkLst>
        </pc:spChg>
        <pc:spChg chg="del">
          <ac:chgData name="ercole aloe" userId="c97fdb7117992e24" providerId="LiveId" clId="{AF5BAA26-DAD0-42D6-8214-40C60DFFC464}" dt="2023-11-20T19:26:04.732" v="1544" actId="478"/>
          <ac:spMkLst>
            <pc:docMk/>
            <pc:sldMk cId="4131052085" sldId="725"/>
            <ac:spMk id="7" creationId="{2BED60B2-115D-5AD4-54E7-9A1623E4EF98}"/>
          </ac:spMkLst>
        </pc:spChg>
        <pc:spChg chg="add mod">
          <ac:chgData name="ercole aloe" userId="c97fdb7117992e24" providerId="LiveId" clId="{AF5BAA26-DAD0-42D6-8214-40C60DFFC464}" dt="2023-11-20T20:52:49.176" v="1806" actId="1076"/>
          <ac:spMkLst>
            <pc:docMk/>
            <pc:sldMk cId="4131052085" sldId="725"/>
            <ac:spMk id="11" creationId="{AF6A059D-BDB5-6148-1601-82F796A7B914}"/>
          </ac:spMkLst>
        </pc:spChg>
        <pc:graphicFrameChg chg="add del mod modGraphic">
          <ac:chgData name="ercole aloe" userId="c97fdb7117992e24" providerId="LiveId" clId="{AF5BAA26-DAD0-42D6-8214-40C60DFFC464}" dt="2023-11-20T20:54:04.252" v="1814" actId="14734"/>
          <ac:graphicFrameMkLst>
            <pc:docMk/>
            <pc:sldMk cId="4131052085" sldId="725"/>
            <ac:graphicFrameMk id="4" creationId="{E2FFA726-E56F-A255-CBBC-2669F487C8B1}"/>
          </ac:graphicFrameMkLst>
        </pc:graphicFrameChg>
        <pc:graphicFrameChg chg="del">
          <ac:chgData name="ercole aloe" userId="c97fdb7117992e24" providerId="LiveId" clId="{AF5BAA26-DAD0-42D6-8214-40C60DFFC464}" dt="2023-11-20T19:25:59.589" v="1543" actId="478"/>
          <ac:graphicFrameMkLst>
            <pc:docMk/>
            <pc:sldMk cId="4131052085" sldId="725"/>
            <ac:graphicFrameMk id="5" creationId="{DE40ADB3-B350-665A-6948-8F23670857E3}"/>
          </ac:graphicFrameMkLst>
        </pc:graphicFrameChg>
        <pc:graphicFrameChg chg="del">
          <ac:chgData name="ercole aloe" userId="c97fdb7117992e24" providerId="LiveId" clId="{AF5BAA26-DAD0-42D6-8214-40C60DFFC464}" dt="2023-11-20T19:26:09.220" v="1545" actId="478"/>
          <ac:graphicFrameMkLst>
            <pc:docMk/>
            <pc:sldMk cId="4131052085" sldId="725"/>
            <ac:graphicFrameMk id="8" creationId="{59497DBA-5E7F-B5BA-BFF7-46E0F6DF77E1}"/>
          </ac:graphicFrameMkLst>
        </pc:graphicFrameChg>
        <pc:graphicFrameChg chg="add mod modGraphic">
          <ac:chgData name="ercole aloe" userId="c97fdb7117992e24" providerId="LiveId" clId="{AF5BAA26-DAD0-42D6-8214-40C60DFFC464}" dt="2023-11-20T20:54:30.530" v="1820" actId="14734"/>
          <ac:graphicFrameMkLst>
            <pc:docMk/>
            <pc:sldMk cId="4131052085" sldId="725"/>
            <ac:graphicFrameMk id="10" creationId="{FCDBA025-5AB1-FAE5-E06B-9436D64BB349}"/>
          </ac:graphicFrameMkLst>
        </pc:graphicFrameChg>
      </pc:sldChg>
      <pc:sldChg chg="addSp delSp modSp add mod">
        <pc:chgData name="ercole aloe" userId="c97fdb7117992e24" providerId="LiveId" clId="{AF5BAA26-DAD0-42D6-8214-40C60DFFC464}" dt="2023-11-20T20:56:50.604" v="1832" actId="1076"/>
        <pc:sldMkLst>
          <pc:docMk/>
          <pc:sldMk cId="1146041634" sldId="726"/>
        </pc:sldMkLst>
        <pc:spChg chg="mod">
          <ac:chgData name="ercole aloe" userId="c97fdb7117992e24" providerId="LiveId" clId="{AF5BAA26-DAD0-42D6-8214-40C60DFFC464}" dt="2023-11-20T20:56:46.818" v="1831" actId="1076"/>
          <ac:spMkLst>
            <pc:docMk/>
            <pc:sldMk cId="1146041634" sldId="726"/>
            <ac:spMk id="2" creationId="{477E3F85-D401-A08D-CD91-7D0529BAEA72}"/>
          </ac:spMkLst>
        </pc:spChg>
        <pc:spChg chg="add mod">
          <ac:chgData name="ercole aloe" userId="c97fdb7117992e24" providerId="LiveId" clId="{AF5BAA26-DAD0-42D6-8214-40C60DFFC464}" dt="2023-11-20T20:55:09.061" v="1824" actId="207"/>
          <ac:spMkLst>
            <pc:docMk/>
            <pc:sldMk cId="1146041634" sldId="726"/>
            <ac:spMk id="5" creationId="{D4A31A75-C28D-B4F5-9ACA-E5402C57F0D7}"/>
          </ac:spMkLst>
        </pc:spChg>
        <pc:spChg chg="del">
          <ac:chgData name="ercole aloe" userId="c97fdb7117992e24" providerId="LiveId" clId="{AF5BAA26-DAD0-42D6-8214-40C60DFFC464}" dt="2023-11-20T19:30:44.752" v="1560" actId="478"/>
          <ac:spMkLst>
            <pc:docMk/>
            <pc:sldMk cId="1146041634" sldId="726"/>
            <ac:spMk id="6" creationId="{B119586D-7156-B03F-99B1-0F0D104EB63D}"/>
          </ac:spMkLst>
        </pc:spChg>
        <pc:spChg chg="del">
          <ac:chgData name="ercole aloe" userId="c97fdb7117992e24" providerId="LiveId" clId="{AF5BAA26-DAD0-42D6-8214-40C60DFFC464}" dt="2023-11-20T19:30:52.312" v="1562" actId="478"/>
          <ac:spMkLst>
            <pc:docMk/>
            <pc:sldMk cId="1146041634" sldId="726"/>
            <ac:spMk id="11" creationId="{AF6A059D-BDB5-6148-1601-82F796A7B914}"/>
          </ac:spMkLst>
        </pc:spChg>
        <pc:graphicFrameChg chg="add mod modGraphic">
          <ac:chgData name="ercole aloe" userId="c97fdb7117992e24" providerId="LiveId" clId="{AF5BAA26-DAD0-42D6-8214-40C60DFFC464}" dt="2023-11-20T20:56:34.298" v="1830" actId="255"/>
          <ac:graphicFrameMkLst>
            <pc:docMk/>
            <pc:sldMk cId="1146041634" sldId="726"/>
            <ac:graphicFrameMk id="3" creationId="{B309C711-FA65-AA89-509A-D5C345486511}"/>
          </ac:graphicFrameMkLst>
        </pc:graphicFrameChg>
        <pc:graphicFrameChg chg="del">
          <ac:chgData name="ercole aloe" userId="c97fdb7117992e24" providerId="LiveId" clId="{AF5BAA26-DAD0-42D6-8214-40C60DFFC464}" dt="2023-11-20T19:30:48.362" v="1561" actId="478"/>
          <ac:graphicFrameMkLst>
            <pc:docMk/>
            <pc:sldMk cId="1146041634" sldId="726"/>
            <ac:graphicFrameMk id="4" creationId="{E2FFA726-E56F-A255-CBBC-2669F487C8B1}"/>
          </ac:graphicFrameMkLst>
        </pc:graphicFrameChg>
        <pc:graphicFrameChg chg="del">
          <ac:chgData name="ercole aloe" userId="c97fdb7117992e24" providerId="LiveId" clId="{AF5BAA26-DAD0-42D6-8214-40C60DFFC464}" dt="2023-11-20T19:30:55.337" v="1563" actId="478"/>
          <ac:graphicFrameMkLst>
            <pc:docMk/>
            <pc:sldMk cId="1146041634" sldId="726"/>
            <ac:graphicFrameMk id="10" creationId="{FCDBA025-5AB1-FAE5-E06B-9436D64BB349}"/>
          </ac:graphicFrameMkLst>
        </pc:graphicFrameChg>
        <pc:picChg chg="add mod ord">
          <ac:chgData name="ercole aloe" userId="c97fdb7117992e24" providerId="LiveId" clId="{AF5BAA26-DAD0-42D6-8214-40C60DFFC464}" dt="2023-11-20T20:56:50.604" v="1832" actId="1076"/>
          <ac:picMkLst>
            <pc:docMk/>
            <pc:sldMk cId="1146041634" sldId="726"/>
            <ac:picMk id="7" creationId="{2461683E-9CA1-819A-6EE3-723A0EE6FBEF}"/>
          </ac:picMkLst>
        </pc:picChg>
        <pc:picChg chg="del">
          <ac:chgData name="ercole aloe" userId="c97fdb7117992e24" providerId="LiveId" clId="{AF5BAA26-DAD0-42D6-8214-40C60DFFC464}" dt="2023-11-20T20:34:32.461" v="1643" actId="478"/>
          <ac:picMkLst>
            <pc:docMk/>
            <pc:sldMk cId="1146041634" sldId="726"/>
            <ac:picMk id="9" creationId="{E468D0CF-D73F-3215-6EED-5664D9D14948}"/>
          </ac:picMkLst>
        </pc:picChg>
      </pc:sldChg>
      <pc:sldChg chg="add del">
        <pc:chgData name="ercole aloe" userId="c97fdb7117992e24" providerId="LiveId" clId="{AF5BAA26-DAD0-42D6-8214-40C60DFFC464}" dt="2023-11-20T19:30:34.544" v="1558" actId="2890"/>
        <pc:sldMkLst>
          <pc:docMk/>
          <pc:sldMk cId="3185604464" sldId="726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image" Target="../media/image30.jpg"/><Relationship Id="rId5" Type="http://schemas.openxmlformats.org/officeDocument/2006/relationships/image" Target="../media/image34.png"/><Relationship Id="rId4" Type="http://schemas.openxmlformats.org/officeDocument/2006/relationships/image" Target="../media/image33.jf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jpg"/><Relationship Id="rId1" Type="http://schemas.openxmlformats.org/officeDocument/2006/relationships/image" Target="../media/image30.jpg"/><Relationship Id="rId5" Type="http://schemas.openxmlformats.org/officeDocument/2006/relationships/image" Target="../media/image33.jfif"/><Relationship Id="rId4" Type="http://schemas.openxmlformats.org/officeDocument/2006/relationships/image" Target="../media/image3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FD1E8F-4764-4E2E-86FE-4DBE8F376B95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C11D1127-455E-4A0E-9B9C-BBD78C5119F6}">
      <dgm:prSet phldrT="[Text]" custT="1"/>
      <dgm:spPr/>
      <dgm:t>
        <a:bodyPr/>
        <a:lstStyle/>
        <a:p>
          <a:r>
            <a:rPr lang="en-US" sz="1800" b="1" dirty="0" err="1"/>
            <a:t>Enterococchi</a:t>
          </a:r>
          <a:endParaRPr lang="it-IT" sz="1800" b="1" dirty="0"/>
        </a:p>
      </dgm:t>
    </dgm:pt>
    <dgm:pt modelId="{4463A955-E94C-48AA-AC63-C1DDF53A213E}" type="parTrans" cxnId="{2C8836CB-EFFC-4928-8843-AB4D98C6ED7E}">
      <dgm:prSet/>
      <dgm:spPr/>
      <dgm:t>
        <a:bodyPr/>
        <a:lstStyle/>
        <a:p>
          <a:endParaRPr lang="it-IT"/>
        </a:p>
      </dgm:t>
    </dgm:pt>
    <dgm:pt modelId="{614ED0F4-9A1B-49DB-A87C-E67DBBB8788D}" type="sibTrans" cxnId="{2C8836CB-EFFC-4928-8843-AB4D98C6ED7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it-IT"/>
        </a:p>
      </dgm:t>
    </dgm:pt>
    <dgm:pt modelId="{9AB79E3D-7576-4716-B194-1B6DA08FBC59}">
      <dgm:prSet phldrT="[Text]" custT="1"/>
      <dgm:spPr/>
      <dgm:t>
        <a:bodyPr/>
        <a:lstStyle/>
        <a:p>
          <a:r>
            <a:rPr lang="en-US" sz="1800" b="1" dirty="0"/>
            <a:t>Escherichia Coli</a:t>
          </a:r>
          <a:endParaRPr lang="it-IT" sz="1800" b="1" dirty="0"/>
        </a:p>
      </dgm:t>
    </dgm:pt>
    <dgm:pt modelId="{F79BDCC0-1841-4BA8-9920-AEF5CDB4BFBD}" type="parTrans" cxnId="{51A7483A-5739-449D-862D-A49D66B0578C}">
      <dgm:prSet/>
      <dgm:spPr/>
      <dgm:t>
        <a:bodyPr/>
        <a:lstStyle/>
        <a:p>
          <a:endParaRPr lang="it-IT"/>
        </a:p>
      </dgm:t>
    </dgm:pt>
    <dgm:pt modelId="{99169F6E-C1A7-4ADF-8949-C8397A036C93}" type="sibTrans" cxnId="{51A7483A-5739-449D-862D-A49D66B0578C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it-IT"/>
        </a:p>
      </dgm:t>
    </dgm:pt>
    <dgm:pt modelId="{BA6E2A7F-6BF7-4A3C-A198-9B8832C43AC7}">
      <dgm:prSet phldrT="[Text]" custT="1"/>
      <dgm:spPr/>
      <dgm:t>
        <a:bodyPr/>
        <a:lstStyle/>
        <a:p>
          <a:r>
            <a:rPr lang="en-US" sz="1800" b="1" dirty="0" err="1"/>
            <a:t>Coliformi</a:t>
          </a:r>
          <a:r>
            <a:rPr lang="en-US" sz="1800" b="1" dirty="0"/>
            <a:t> </a:t>
          </a:r>
          <a:r>
            <a:rPr lang="en-US" sz="1800" b="1" dirty="0" err="1"/>
            <a:t>totali</a:t>
          </a:r>
          <a:endParaRPr lang="it-IT" sz="1800" b="1" dirty="0"/>
        </a:p>
      </dgm:t>
    </dgm:pt>
    <dgm:pt modelId="{C40EFA91-B09D-45E4-9DDD-94E40F098F84}" type="parTrans" cxnId="{65BEA734-3A62-496A-9916-1656C010D9CE}">
      <dgm:prSet/>
      <dgm:spPr/>
      <dgm:t>
        <a:bodyPr/>
        <a:lstStyle/>
        <a:p>
          <a:endParaRPr lang="it-IT"/>
        </a:p>
      </dgm:t>
    </dgm:pt>
    <dgm:pt modelId="{AAB27662-58DF-47D7-88CA-A2AFC49F4576}" type="sibTrans" cxnId="{65BEA734-3A62-496A-9916-1656C010D9CE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it-IT"/>
        </a:p>
      </dgm:t>
    </dgm:pt>
    <dgm:pt modelId="{A834957B-8A41-40C4-AD05-F79ABCD87240}">
      <dgm:prSet phldrT="[Text]" custT="1"/>
      <dgm:spPr/>
      <dgm:t>
        <a:bodyPr/>
        <a:lstStyle/>
        <a:p>
          <a:r>
            <a:rPr lang="en-US" sz="1600" b="1" dirty="0"/>
            <a:t>Pseudomonas Aeruginosa</a:t>
          </a:r>
          <a:endParaRPr lang="it-IT" sz="1600" b="1" dirty="0"/>
        </a:p>
      </dgm:t>
    </dgm:pt>
    <dgm:pt modelId="{2AE9947E-0494-449F-AA0B-BFA24A712780}" type="parTrans" cxnId="{D7FA16A6-F849-4428-9415-850868B0355D}">
      <dgm:prSet/>
      <dgm:spPr/>
      <dgm:t>
        <a:bodyPr/>
        <a:lstStyle/>
        <a:p>
          <a:endParaRPr lang="it-IT"/>
        </a:p>
      </dgm:t>
    </dgm:pt>
    <dgm:pt modelId="{A59658C0-C2EA-4825-8078-8F0AD1475DDD}" type="sibTrans" cxnId="{D7FA16A6-F849-4428-9415-850868B0355D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it-IT"/>
        </a:p>
      </dgm:t>
    </dgm:pt>
    <dgm:pt modelId="{E8E21237-638F-44CE-A317-3F97ABEC4006}">
      <dgm:prSet phldrT="[Text]" custT="1"/>
      <dgm:spPr/>
      <dgm:t>
        <a:bodyPr/>
        <a:lstStyle/>
        <a:p>
          <a:r>
            <a:rPr lang="en-US" sz="1400" b="1" dirty="0"/>
            <a:t>Charge </a:t>
          </a:r>
          <a:r>
            <a:rPr lang="en-US" sz="1400" b="1" dirty="0" err="1"/>
            <a:t>bactèrienne</a:t>
          </a:r>
          <a:r>
            <a:rPr lang="en-US" sz="1400" b="1" dirty="0"/>
            <a:t> total</a:t>
          </a:r>
        </a:p>
      </dgm:t>
    </dgm:pt>
    <dgm:pt modelId="{0C676A75-27DF-4A08-83CF-24871C6A0497}" type="parTrans" cxnId="{383A0DFD-45CF-447C-8CB9-D18DDBF12F8F}">
      <dgm:prSet/>
      <dgm:spPr/>
      <dgm:t>
        <a:bodyPr/>
        <a:lstStyle/>
        <a:p>
          <a:endParaRPr lang="it-IT"/>
        </a:p>
      </dgm:t>
    </dgm:pt>
    <dgm:pt modelId="{81903B82-B79C-42E8-8989-A0A5A5337FA6}" type="sibTrans" cxnId="{383A0DFD-45CF-447C-8CB9-D18DDBF12F8F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it-IT"/>
        </a:p>
      </dgm:t>
    </dgm:pt>
    <dgm:pt modelId="{984FC0CA-005C-4E02-A020-E4E3C301E678}" type="pres">
      <dgm:prSet presAssocID="{0BFD1E8F-4764-4E2E-86FE-4DBE8F376B95}" presName="Name0" presStyleCnt="0">
        <dgm:presLayoutVars>
          <dgm:chMax val="21"/>
          <dgm:chPref val="21"/>
        </dgm:presLayoutVars>
      </dgm:prSet>
      <dgm:spPr/>
    </dgm:pt>
    <dgm:pt modelId="{2859E06C-763C-4514-9E5F-4A09C6F64C8D}" type="pres">
      <dgm:prSet presAssocID="{C11D1127-455E-4A0E-9B9C-BBD78C5119F6}" presName="text1" presStyleCnt="0"/>
      <dgm:spPr/>
    </dgm:pt>
    <dgm:pt modelId="{6371D20F-E782-4BA1-A718-20A48735296E}" type="pres">
      <dgm:prSet presAssocID="{C11D1127-455E-4A0E-9B9C-BBD78C5119F6}" presName="textRepeatNode" presStyleLbl="alignNode1" presStyleIdx="0" presStyleCnt="5" custScaleX="115556">
        <dgm:presLayoutVars>
          <dgm:chMax val="0"/>
          <dgm:chPref val="0"/>
          <dgm:bulletEnabled val="1"/>
        </dgm:presLayoutVars>
      </dgm:prSet>
      <dgm:spPr/>
    </dgm:pt>
    <dgm:pt modelId="{2E394CD2-2463-4858-8EA5-3E0C215CE472}" type="pres">
      <dgm:prSet presAssocID="{C11D1127-455E-4A0E-9B9C-BBD78C5119F6}" presName="textaccent1" presStyleCnt="0"/>
      <dgm:spPr/>
    </dgm:pt>
    <dgm:pt modelId="{3E75F3EF-9674-4A78-B646-DADFE77A30D1}" type="pres">
      <dgm:prSet presAssocID="{C11D1127-455E-4A0E-9B9C-BBD78C5119F6}" presName="accentRepeatNode" presStyleLbl="solidAlignAcc1" presStyleIdx="0" presStyleCnt="10" custLinFactX="626643" custLinFactY="-925471" custLinFactNeighborX="700000" custLinFactNeighborY="-1000000"/>
      <dgm:spPr/>
    </dgm:pt>
    <dgm:pt modelId="{93716E5B-44F6-46E6-9BA8-8F2B0F9CAAE2}" type="pres">
      <dgm:prSet presAssocID="{614ED0F4-9A1B-49DB-A87C-E67DBBB8788D}" presName="image1" presStyleCnt="0"/>
      <dgm:spPr/>
    </dgm:pt>
    <dgm:pt modelId="{DA448DEE-9114-4B1A-B070-030337E80D26}" type="pres">
      <dgm:prSet presAssocID="{614ED0F4-9A1B-49DB-A87C-E67DBBB8788D}" presName="imageRepeatNode" presStyleLbl="alignAcc1" presStyleIdx="0" presStyleCnt="5"/>
      <dgm:spPr/>
    </dgm:pt>
    <dgm:pt modelId="{A7D2AFA8-9B1B-4305-96E1-B75A1808C239}" type="pres">
      <dgm:prSet presAssocID="{614ED0F4-9A1B-49DB-A87C-E67DBBB8788D}" presName="imageaccent1" presStyleCnt="0"/>
      <dgm:spPr/>
    </dgm:pt>
    <dgm:pt modelId="{55956CFF-CF24-4C00-8BCF-2AE3A002B59E}" type="pres">
      <dgm:prSet presAssocID="{614ED0F4-9A1B-49DB-A87C-E67DBBB8788D}" presName="accentRepeatNode" presStyleLbl="solidAlignAcc1" presStyleIdx="1" presStyleCnt="10" custLinFactY="-410278" custLinFactNeighborX="56217" custLinFactNeighborY="-500000"/>
      <dgm:spPr/>
    </dgm:pt>
    <dgm:pt modelId="{971BAFAB-980F-4C98-AD43-13D3B620A505}" type="pres">
      <dgm:prSet presAssocID="{9AB79E3D-7576-4716-B194-1B6DA08FBC59}" presName="text2" presStyleCnt="0"/>
      <dgm:spPr/>
    </dgm:pt>
    <dgm:pt modelId="{BB00468C-AC08-47CD-A5E0-DE87FD8D507D}" type="pres">
      <dgm:prSet presAssocID="{9AB79E3D-7576-4716-B194-1B6DA08FBC59}" presName="textRepeatNode" presStyleLbl="alignNode1" presStyleIdx="1" presStyleCnt="5" custScaleX="102303">
        <dgm:presLayoutVars>
          <dgm:chMax val="0"/>
          <dgm:chPref val="0"/>
          <dgm:bulletEnabled val="1"/>
        </dgm:presLayoutVars>
      </dgm:prSet>
      <dgm:spPr/>
    </dgm:pt>
    <dgm:pt modelId="{267051B4-9E6F-4491-9DA0-2F3F4E3428F7}" type="pres">
      <dgm:prSet presAssocID="{9AB79E3D-7576-4716-B194-1B6DA08FBC59}" presName="textaccent2" presStyleCnt="0"/>
      <dgm:spPr/>
    </dgm:pt>
    <dgm:pt modelId="{3C6634F6-CD74-4089-BFDB-574C8797450F}" type="pres">
      <dgm:prSet presAssocID="{9AB79E3D-7576-4716-B194-1B6DA08FBC59}" presName="accentRepeatNode" presStyleLbl="solidAlignAcc1" presStyleIdx="2" presStyleCnt="10" custLinFactX="-200000" custLinFactY="100000" custLinFactNeighborX="-211596" custLinFactNeighborY="107615"/>
      <dgm:spPr/>
    </dgm:pt>
    <dgm:pt modelId="{A7192F26-C4D3-4B50-BD6D-71B0DA8237F5}" type="pres">
      <dgm:prSet presAssocID="{99169F6E-C1A7-4ADF-8949-C8397A036C93}" presName="image2" presStyleCnt="0"/>
      <dgm:spPr/>
    </dgm:pt>
    <dgm:pt modelId="{28E28017-1F0A-4C3B-AE1A-873419FE9B5B}" type="pres">
      <dgm:prSet presAssocID="{99169F6E-C1A7-4ADF-8949-C8397A036C93}" presName="imageRepeatNode" presStyleLbl="alignAcc1" presStyleIdx="1" presStyleCnt="5" custLinFactY="-58639" custLinFactNeighborX="-88926" custLinFactNeighborY="-100000"/>
      <dgm:spPr/>
    </dgm:pt>
    <dgm:pt modelId="{76C483C1-2F86-4A42-8248-E2A94CD782ED}" type="pres">
      <dgm:prSet presAssocID="{99169F6E-C1A7-4ADF-8949-C8397A036C93}" presName="imageaccent2" presStyleCnt="0"/>
      <dgm:spPr/>
    </dgm:pt>
    <dgm:pt modelId="{DDD2D143-801F-4427-AF96-CDC4D9129FBB}" type="pres">
      <dgm:prSet presAssocID="{99169F6E-C1A7-4ADF-8949-C8397A036C93}" presName="accentRepeatNode" presStyleLbl="solidAlignAcc1" presStyleIdx="3" presStyleCnt="10" custLinFactX="400000" custLinFactY="-8998" custLinFactNeighborX="465970" custLinFactNeighborY="-100000"/>
      <dgm:spPr/>
    </dgm:pt>
    <dgm:pt modelId="{6E64695E-FC1C-4FF0-A2B0-642C9836F58A}" type="pres">
      <dgm:prSet presAssocID="{E8E21237-638F-44CE-A317-3F97ABEC4006}" presName="text3" presStyleCnt="0"/>
      <dgm:spPr/>
    </dgm:pt>
    <dgm:pt modelId="{32F44108-A98B-4734-8AE6-8776B7547916}" type="pres">
      <dgm:prSet presAssocID="{E8E21237-638F-44CE-A317-3F97ABEC4006}" presName="textRepeatNode" presStyleLbl="alignNode1" presStyleIdx="2" presStyleCnt="5" custLinFactX="72972" custLinFactY="8870" custLinFactNeighborX="100000" custLinFactNeighborY="100000">
        <dgm:presLayoutVars>
          <dgm:chMax val="0"/>
          <dgm:chPref val="0"/>
          <dgm:bulletEnabled val="1"/>
        </dgm:presLayoutVars>
      </dgm:prSet>
      <dgm:spPr/>
    </dgm:pt>
    <dgm:pt modelId="{BC607B96-737D-4795-A343-251131935F5B}" type="pres">
      <dgm:prSet presAssocID="{E8E21237-638F-44CE-A317-3F97ABEC4006}" presName="textaccent3" presStyleCnt="0"/>
      <dgm:spPr/>
    </dgm:pt>
    <dgm:pt modelId="{ED792894-0ADA-4542-ADED-935605C8CA0E}" type="pres">
      <dgm:prSet presAssocID="{E8E21237-638F-44CE-A317-3F97ABEC4006}" presName="accentRepeatNode" presStyleLbl="solidAlignAcc1" presStyleIdx="4" presStyleCnt="10"/>
      <dgm:spPr/>
    </dgm:pt>
    <dgm:pt modelId="{E28E9033-EA6D-4C34-992A-3E431B5311B3}" type="pres">
      <dgm:prSet presAssocID="{81903B82-B79C-42E8-8989-A0A5A5337FA6}" presName="image3" presStyleCnt="0"/>
      <dgm:spPr/>
    </dgm:pt>
    <dgm:pt modelId="{85C36C12-1E8B-4E9C-AF65-CE3E8A7BC623}" type="pres">
      <dgm:prSet presAssocID="{81903B82-B79C-42E8-8989-A0A5A5337FA6}" presName="imageRepeatNode" presStyleLbl="alignAcc1" presStyleIdx="2" presStyleCnt="5" custLinFactNeighborX="-85747" custLinFactNeighborY="57899"/>
      <dgm:spPr/>
    </dgm:pt>
    <dgm:pt modelId="{416668A7-7E2F-4C36-804F-560EE5E243A5}" type="pres">
      <dgm:prSet presAssocID="{81903B82-B79C-42E8-8989-A0A5A5337FA6}" presName="imageaccent3" presStyleCnt="0"/>
      <dgm:spPr/>
    </dgm:pt>
    <dgm:pt modelId="{7634AE5A-FB43-4F09-9AFF-A0FBF04C0166}" type="pres">
      <dgm:prSet presAssocID="{81903B82-B79C-42E8-8989-A0A5A5337FA6}" presName="accentRepeatNode" presStyleLbl="solidAlignAcc1" presStyleIdx="5" presStyleCnt="10" custLinFactX="-61059" custLinFactNeighborX="-100000" custLinFactNeighborY="-51903"/>
      <dgm:spPr/>
    </dgm:pt>
    <dgm:pt modelId="{BAF8C704-4CC6-4A6E-8ACE-28D3325646FB}" type="pres">
      <dgm:prSet presAssocID="{BA6E2A7F-6BF7-4A3C-A198-9B8832C43AC7}" presName="text4" presStyleCnt="0"/>
      <dgm:spPr/>
    </dgm:pt>
    <dgm:pt modelId="{39DFD003-E324-482E-8AFC-586D8A326205}" type="pres">
      <dgm:prSet presAssocID="{BA6E2A7F-6BF7-4A3C-A198-9B8832C43AC7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06B39F10-722C-46BA-AC6D-2D044311C290}" type="pres">
      <dgm:prSet presAssocID="{BA6E2A7F-6BF7-4A3C-A198-9B8832C43AC7}" presName="textaccent4" presStyleCnt="0"/>
      <dgm:spPr/>
    </dgm:pt>
    <dgm:pt modelId="{E8758595-533D-49B0-BDBA-39515BA35D3E}" type="pres">
      <dgm:prSet presAssocID="{BA6E2A7F-6BF7-4A3C-A198-9B8832C43AC7}" presName="accentRepeatNode" presStyleLbl="solidAlignAcc1" presStyleIdx="6" presStyleCnt="10" custLinFactX="-1161056" custLinFactY="496550" custLinFactNeighborX="-1200000" custLinFactNeighborY="500000"/>
      <dgm:spPr/>
    </dgm:pt>
    <dgm:pt modelId="{469DE571-C5EF-43A2-8795-17316AB5A23D}" type="pres">
      <dgm:prSet presAssocID="{AAB27662-58DF-47D7-88CA-A2AFC49F4576}" presName="image4" presStyleCnt="0"/>
      <dgm:spPr/>
    </dgm:pt>
    <dgm:pt modelId="{4D8D7690-C623-475C-8E6A-2A870B0126BC}" type="pres">
      <dgm:prSet presAssocID="{AAB27662-58DF-47D7-88CA-A2AFC49F4576}" presName="imageRepeatNode" presStyleLbl="alignAcc1" presStyleIdx="3" presStyleCnt="5" custLinFactY="6390" custLinFactNeighborX="-621" custLinFactNeighborY="100000"/>
      <dgm:spPr/>
    </dgm:pt>
    <dgm:pt modelId="{715981DE-2881-4524-89A3-F2692F856427}" type="pres">
      <dgm:prSet presAssocID="{AAB27662-58DF-47D7-88CA-A2AFC49F4576}" presName="imageaccent4" presStyleCnt="0"/>
      <dgm:spPr/>
    </dgm:pt>
    <dgm:pt modelId="{BBAEDBC8-1413-427B-9E0B-5054FAF084DB}" type="pres">
      <dgm:prSet presAssocID="{AAB27662-58DF-47D7-88CA-A2AFC49F4576}" presName="accentRepeatNode" presStyleLbl="solidAlignAcc1" presStyleIdx="7" presStyleCnt="10"/>
      <dgm:spPr/>
    </dgm:pt>
    <dgm:pt modelId="{0AE9B99A-9084-41E4-AF19-9BEB455E7587}" type="pres">
      <dgm:prSet presAssocID="{A834957B-8A41-40C4-AD05-F79ABCD87240}" presName="text5" presStyleCnt="0"/>
      <dgm:spPr/>
    </dgm:pt>
    <dgm:pt modelId="{854B585F-E6BC-4544-AC19-DE78DEC56E67}" type="pres">
      <dgm:prSet presAssocID="{A834957B-8A41-40C4-AD05-F79ABCD87240}" presName="textRepeatNode" presStyleLbl="alignNode1" presStyleIdx="4" presStyleCnt="5" custScaleX="114989">
        <dgm:presLayoutVars>
          <dgm:chMax val="0"/>
          <dgm:chPref val="0"/>
          <dgm:bulletEnabled val="1"/>
        </dgm:presLayoutVars>
      </dgm:prSet>
      <dgm:spPr/>
    </dgm:pt>
    <dgm:pt modelId="{EB2FCBCF-A486-4401-92C5-93054369DB6D}" type="pres">
      <dgm:prSet presAssocID="{A834957B-8A41-40C4-AD05-F79ABCD87240}" presName="textaccent5" presStyleCnt="0"/>
      <dgm:spPr/>
    </dgm:pt>
    <dgm:pt modelId="{B3647595-AE05-4B84-8485-0B0F0FE06E24}" type="pres">
      <dgm:prSet presAssocID="{A834957B-8A41-40C4-AD05-F79ABCD87240}" presName="accentRepeatNode" presStyleLbl="solidAlignAcc1" presStyleIdx="8" presStyleCnt="10" custLinFactX="85706" custLinFactNeighborX="100000"/>
      <dgm:spPr/>
    </dgm:pt>
    <dgm:pt modelId="{A852AEB4-8E47-473F-A206-609BF9C2AE1B}" type="pres">
      <dgm:prSet presAssocID="{A59658C0-C2EA-4825-8078-8F0AD1475DDD}" presName="image5" presStyleCnt="0"/>
      <dgm:spPr/>
    </dgm:pt>
    <dgm:pt modelId="{15BB0BB6-9B05-488C-B946-6C537C3E5E4B}" type="pres">
      <dgm:prSet presAssocID="{A59658C0-C2EA-4825-8078-8F0AD1475DDD}" presName="imageRepeatNode" presStyleLbl="alignAcc1" presStyleIdx="4" presStyleCnt="5" custLinFactX="-70768" custLinFactY="-9532" custLinFactNeighborX="-100000" custLinFactNeighborY="-100000"/>
      <dgm:spPr/>
    </dgm:pt>
    <dgm:pt modelId="{D8CAC6A4-4452-4F21-AF11-46ECCF2AF961}" type="pres">
      <dgm:prSet presAssocID="{A59658C0-C2EA-4825-8078-8F0AD1475DDD}" presName="imageaccent5" presStyleCnt="0"/>
      <dgm:spPr/>
    </dgm:pt>
    <dgm:pt modelId="{476B40F1-2AC0-41AF-9A67-B287618C3D28}" type="pres">
      <dgm:prSet presAssocID="{A59658C0-C2EA-4825-8078-8F0AD1475DDD}" presName="accentRepeatNode" presStyleLbl="solidAlignAcc1" presStyleIdx="9" presStyleCnt="10" custLinFactX="-373980" custLinFactY="-300000" custLinFactNeighborX="-400000" custLinFactNeighborY="-329334"/>
      <dgm:spPr/>
    </dgm:pt>
  </dgm:ptLst>
  <dgm:cxnLst>
    <dgm:cxn modelId="{6E03740A-EB08-4DE5-A9C9-F3C5B42D2BB6}" type="presOf" srcId="{614ED0F4-9A1B-49DB-A87C-E67DBBB8788D}" destId="{DA448DEE-9114-4B1A-B070-030337E80D26}" srcOrd="0" destOrd="0" presId="urn:microsoft.com/office/officeart/2008/layout/HexagonCluster"/>
    <dgm:cxn modelId="{6F553110-6007-47F2-A031-8709D5EF2DE3}" type="presOf" srcId="{9AB79E3D-7576-4716-B194-1B6DA08FBC59}" destId="{BB00468C-AC08-47CD-A5E0-DE87FD8D507D}" srcOrd="0" destOrd="0" presId="urn:microsoft.com/office/officeart/2008/layout/HexagonCluster"/>
    <dgm:cxn modelId="{4F3D4410-1A5E-4938-9D49-5693A2BCB1C2}" type="presOf" srcId="{E8E21237-638F-44CE-A317-3F97ABEC4006}" destId="{32F44108-A98B-4734-8AE6-8776B7547916}" srcOrd="0" destOrd="0" presId="urn:microsoft.com/office/officeart/2008/layout/HexagonCluster"/>
    <dgm:cxn modelId="{ED7D9922-1A95-4942-8D28-26ACF7CA1260}" type="presOf" srcId="{BA6E2A7F-6BF7-4A3C-A198-9B8832C43AC7}" destId="{39DFD003-E324-482E-8AFC-586D8A326205}" srcOrd="0" destOrd="0" presId="urn:microsoft.com/office/officeart/2008/layout/HexagonCluster"/>
    <dgm:cxn modelId="{401A862D-D9AB-4BF3-B89F-6DAACB5B5DC8}" type="presOf" srcId="{99169F6E-C1A7-4ADF-8949-C8397A036C93}" destId="{28E28017-1F0A-4C3B-AE1A-873419FE9B5B}" srcOrd="0" destOrd="0" presId="urn:microsoft.com/office/officeart/2008/layout/HexagonCluster"/>
    <dgm:cxn modelId="{65BEA734-3A62-496A-9916-1656C010D9CE}" srcId="{0BFD1E8F-4764-4E2E-86FE-4DBE8F376B95}" destId="{BA6E2A7F-6BF7-4A3C-A198-9B8832C43AC7}" srcOrd="3" destOrd="0" parTransId="{C40EFA91-B09D-45E4-9DDD-94E40F098F84}" sibTransId="{AAB27662-58DF-47D7-88CA-A2AFC49F4576}"/>
    <dgm:cxn modelId="{51A7483A-5739-449D-862D-A49D66B0578C}" srcId="{0BFD1E8F-4764-4E2E-86FE-4DBE8F376B95}" destId="{9AB79E3D-7576-4716-B194-1B6DA08FBC59}" srcOrd="1" destOrd="0" parTransId="{F79BDCC0-1841-4BA8-9920-AEF5CDB4BFBD}" sibTransId="{99169F6E-C1A7-4ADF-8949-C8397A036C93}"/>
    <dgm:cxn modelId="{FC8BB64E-DC08-46E5-BB30-F41CD531740A}" type="presOf" srcId="{0BFD1E8F-4764-4E2E-86FE-4DBE8F376B95}" destId="{984FC0CA-005C-4E02-A020-E4E3C301E678}" srcOrd="0" destOrd="0" presId="urn:microsoft.com/office/officeart/2008/layout/HexagonCluster"/>
    <dgm:cxn modelId="{C9C55151-58A6-4476-A5B2-328470D61520}" type="presOf" srcId="{C11D1127-455E-4A0E-9B9C-BBD78C5119F6}" destId="{6371D20F-E782-4BA1-A718-20A48735296E}" srcOrd="0" destOrd="0" presId="urn:microsoft.com/office/officeart/2008/layout/HexagonCluster"/>
    <dgm:cxn modelId="{E714A252-3B2C-4C2E-B9C0-F946AA34CCA0}" type="presOf" srcId="{A834957B-8A41-40C4-AD05-F79ABCD87240}" destId="{854B585F-E6BC-4544-AC19-DE78DEC56E67}" srcOrd="0" destOrd="0" presId="urn:microsoft.com/office/officeart/2008/layout/HexagonCluster"/>
    <dgm:cxn modelId="{D7FA16A6-F849-4428-9415-850868B0355D}" srcId="{0BFD1E8F-4764-4E2E-86FE-4DBE8F376B95}" destId="{A834957B-8A41-40C4-AD05-F79ABCD87240}" srcOrd="4" destOrd="0" parTransId="{2AE9947E-0494-449F-AA0B-BFA24A712780}" sibTransId="{A59658C0-C2EA-4825-8078-8F0AD1475DDD}"/>
    <dgm:cxn modelId="{2C8836CB-EFFC-4928-8843-AB4D98C6ED7E}" srcId="{0BFD1E8F-4764-4E2E-86FE-4DBE8F376B95}" destId="{C11D1127-455E-4A0E-9B9C-BBD78C5119F6}" srcOrd="0" destOrd="0" parTransId="{4463A955-E94C-48AA-AC63-C1DDF53A213E}" sibTransId="{614ED0F4-9A1B-49DB-A87C-E67DBBB8788D}"/>
    <dgm:cxn modelId="{E465FEF4-D3E8-4C99-A642-E5DC249A64C9}" type="presOf" srcId="{AAB27662-58DF-47D7-88CA-A2AFC49F4576}" destId="{4D8D7690-C623-475C-8E6A-2A870B0126BC}" srcOrd="0" destOrd="0" presId="urn:microsoft.com/office/officeart/2008/layout/HexagonCluster"/>
    <dgm:cxn modelId="{5D93FAF6-04AC-42E6-A5EF-FC6BE37633B8}" type="presOf" srcId="{A59658C0-C2EA-4825-8078-8F0AD1475DDD}" destId="{15BB0BB6-9B05-488C-B946-6C537C3E5E4B}" srcOrd="0" destOrd="0" presId="urn:microsoft.com/office/officeart/2008/layout/HexagonCluster"/>
    <dgm:cxn modelId="{0FD324FB-F6F9-4F86-B023-73AEB62E3328}" type="presOf" srcId="{81903B82-B79C-42E8-8989-A0A5A5337FA6}" destId="{85C36C12-1E8B-4E9C-AF65-CE3E8A7BC623}" srcOrd="0" destOrd="0" presId="urn:microsoft.com/office/officeart/2008/layout/HexagonCluster"/>
    <dgm:cxn modelId="{383A0DFD-45CF-447C-8CB9-D18DDBF12F8F}" srcId="{0BFD1E8F-4764-4E2E-86FE-4DBE8F376B95}" destId="{E8E21237-638F-44CE-A317-3F97ABEC4006}" srcOrd="2" destOrd="0" parTransId="{0C676A75-27DF-4A08-83CF-24871C6A0497}" sibTransId="{81903B82-B79C-42E8-8989-A0A5A5337FA6}"/>
    <dgm:cxn modelId="{4C1ED2CD-0D8E-41DC-9AC2-C26138E17980}" type="presParOf" srcId="{984FC0CA-005C-4E02-A020-E4E3C301E678}" destId="{2859E06C-763C-4514-9E5F-4A09C6F64C8D}" srcOrd="0" destOrd="0" presId="urn:microsoft.com/office/officeart/2008/layout/HexagonCluster"/>
    <dgm:cxn modelId="{0154D1B3-3EF2-4806-ADBB-2734F97CB7B4}" type="presParOf" srcId="{2859E06C-763C-4514-9E5F-4A09C6F64C8D}" destId="{6371D20F-E782-4BA1-A718-20A48735296E}" srcOrd="0" destOrd="0" presId="urn:microsoft.com/office/officeart/2008/layout/HexagonCluster"/>
    <dgm:cxn modelId="{09EF55E3-266F-46E7-83B1-F2F061BB5E6A}" type="presParOf" srcId="{984FC0CA-005C-4E02-A020-E4E3C301E678}" destId="{2E394CD2-2463-4858-8EA5-3E0C215CE472}" srcOrd="1" destOrd="0" presId="urn:microsoft.com/office/officeart/2008/layout/HexagonCluster"/>
    <dgm:cxn modelId="{6466810C-D4A7-40EF-BD38-75C2B273EE47}" type="presParOf" srcId="{2E394CD2-2463-4858-8EA5-3E0C215CE472}" destId="{3E75F3EF-9674-4A78-B646-DADFE77A30D1}" srcOrd="0" destOrd="0" presId="urn:microsoft.com/office/officeart/2008/layout/HexagonCluster"/>
    <dgm:cxn modelId="{58A1EC25-B58C-447F-BBE9-4FF3BCFF3889}" type="presParOf" srcId="{984FC0CA-005C-4E02-A020-E4E3C301E678}" destId="{93716E5B-44F6-46E6-9BA8-8F2B0F9CAAE2}" srcOrd="2" destOrd="0" presId="urn:microsoft.com/office/officeart/2008/layout/HexagonCluster"/>
    <dgm:cxn modelId="{1E27558E-0A51-4A46-8984-D6503A7646EA}" type="presParOf" srcId="{93716E5B-44F6-46E6-9BA8-8F2B0F9CAAE2}" destId="{DA448DEE-9114-4B1A-B070-030337E80D26}" srcOrd="0" destOrd="0" presId="urn:microsoft.com/office/officeart/2008/layout/HexagonCluster"/>
    <dgm:cxn modelId="{772D9718-8E9F-46A1-9545-3FE5D8FEA755}" type="presParOf" srcId="{984FC0CA-005C-4E02-A020-E4E3C301E678}" destId="{A7D2AFA8-9B1B-4305-96E1-B75A1808C239}" srcOrd="3" destOrd="0" presId="urn:microsoft.com/office/officeart/2008/layout/HexagonCluster"/>
    <dgm:cxn modelId="{55C42EDA-C5A3-4310-A02A-B9C543B1B74F}" type="presParOf" srcId="{A7D2AFA8-9B1B-4305-96E1-B75A1808C239}" destId="{55956CFF-CF24-4C00-8BCF-2AE3A002B59E}" srcOrd="0" destOrd="0" presId="urn:microsoft.com/office/officeart/2008/layout/HexagonCluster"/>
    <dgm:cxn modelId="{1663F369-7CC3-49FB-B2AA-551DCF559A9A}" type="presParOf" srcId="{984FC0CA-005C-4E02-A020-E4E3C301E678}" destId="{971BAFAB-980F-4C98-AD43-13D3B620A505}" srcOrd="4" destOrd="0" presId="urn:microsoft.com/office/officeart/2008/layout/HexagonCluster"/>
    <dgm:cxn modelId="{C464A9B3-152D-4487-BBAB-3DB198E3C481}" type="presParOf" srcId="{971BAFAB-980F-4C98-AD43-13D3B620A505}" destId="{BB00468C-AC08-47CD-A5E0-DE87FD8D507D}" srcOrd="0" destOrd="0" presId="urn:microsoft.com/office/officeart/2008/layout/HexagonCluster"/>
    <dgm:cxn modelId="{333688FA-1FD2-4E6E-A1FB-22263440FABA}" type="presParOf" srcId="{984FC0CA-005C-4E02-A020-E4E3C301E678}" destId="{267051B4-9E6F-4491-9DA0-2F3F4E3428F7}" srcOrd="5" destOrd="0" presId="urn:microsoft.com/office/officeart/2008/layout/HexagonCluster"/>
    <dgm:cxn modelId="{9C422F29-1842-4E09-AD33-7F2EDF01D071}" type="presParOf" srcId="{267051B4-9E6F-4491-9DA0-2F3F4E3428F7}" destId="{3C6634F6-CD74-4089-BFDB-574C8797450F}" srcOrd="0" destOrd="0" presId="urn:microsoft.com/office/officeart/2008/layout/HexagonCluster"/>
    <dgm:cxn modelId="{97804769-1185-4D45-AB2A-A97EB72A1EBF}" type="presParOf" srcId="{984FC0CA-005C-4E02-A020-E4E3C301E678}" destId="{A7192F26-C4D3-4B50-BD6D-71B0DA8237F5}" srcOrd="6" destOrd="0" presId="urn:microsoft.com/office/officeart/2008/layout/HexagonCluster"/>
    <dgm:cxn modelId="{68063B48-9A39-4DEF-A0E6-BE9EA8F32C4B}" type="presParOf" srcId="{A7192F26-C4D3-4B50-BD6D-71B0DA8237F5}" destId="{28E28017-1F0A-4C3B-AE1A-873419FE9B5B}" srcOrd="0" destOrd="0" presId="urn:microsoft.com/office/officeart/2008/layout/HexagonCluster"/>
    <dgm:cxn modelId="{23C77B05-5C85-49DA-A659-10B0CD0DBAA6}" type="presParOf" srcId="{984FC0CA-005C-4E02-A020-E4E3C301E678}" destId="{76C483C1-2F86-4A42-8248-E2A94CD782ED}" srcOrd="7" destOrd="0" presId="urn:microsoft.com/office/officeart/2008/layout/HexagonCluster"/>
    <dgm:cxn modelId="{5C9EB5B1-06D2-43B5-850C-6FB9F2450CED}" type="presParOf" srcId="{76C483C1-2F86-4A42-8248-E2A94CD782ED}" destId="{DDD2D143-801F-4427-AF96-CDC4D9129FBB}" srcOrd="0" destOrd="0" presId="urn:microsoft.com/office/officeart/2008/layout/HexagonCluster"/>
    <dgm:cxn modelId="{DFC9CE40-4772-4C88-85BA-00208499B1FB}" type="presParOf" srcId="{984FC0CA-005C-4E02-A020-E4E3C301E678}" destId="{6E64695E-FC1C-4FF0-A2B0-642C9836F58A}" srcOrd="8" destOrd="0" presId="urn:microsoft.com/office/officeart/2008/layout/HexagonCluster"/>
    <dgm:cxn modelId="{F69DB94E-5F09-42E1-A611-FCA14A41788C}" type="presParOf" srcId="{6E64695E-FC1C-4FF0-A2B0-642C9836F58A}" destId="{32F44108-A98B-4734-8AE6-8776B7547916}" srcOrd="0" destOrd="0" presId="urn:microsoft.com/office/officeart/2008/layout/HexagonCluster"/>
    <dgm:cxn modelId="{124242C9-0DCF-43FE-8D01-7B14F9700320}" type="presParOf" srcId="{984FC0CA-005C-4E02-A020-E4E3C301E678}" destId="{BC607B96-737D-4795-A343-251131935F5B}" srcOrd="9" destOrd="0" presId="urn:microsoft.com/office/officeart/2008/layout/HexagonCluster"/>
    <dgm:cxn modelId="{43A01CDD-966E-411D-B017-36EB9FE5CD8C}" type="presParOf" srcId="{BC607B96-737D-4795-A343-251131935F5B}" destId="{ED792894-0ADA-4542-ADED-935605C8CA0E}" srcOrd="0" destOrd="0" presId="urn:microsoft.com/office/officeart/2008/layout/HexagonCluster"/>
    <dgm:cxn modelId="{E79EB8A9-A266-4088-8D75-BC7E58FC474C}" type="presParOf" srcId="{984FC0CA-005C-4E02-A020-E4E3C301E678}" destId="{E28E9033-EA6D-4C34-992A-3E431B5311B3}" srcOrd="10" destOrd="0" presId="urn:microsoft.com/office/officeart/2008/layout/HexagonCluster"/>
    <dgm:cxn modelId="{B366D06D-BC06-4D0D-B66C-D0046E82B698}" type="presParOf" srcId="{E28E9033-EA6D-4C34-992A-3E431B5311B3}" destId="{85C36C12-1E8B-4E9C-AF65-CE3E8A7BC623}" srcOrd="0" destOrd="0" presId="urn:microsoft.com/office/officeart/2008/layout/HexagonCluster"/>
    <dgm:cxn modelId="{644F0F33-0B11-42E9-B4B5-E43D35F4D598}" type="presParOf" srcId="{984FC0CA-005C-4E02-A020-E4E3C301E678}" destId="{416668A7-7E2F-4C36-804F-560EE5E243A5}" srcOrd="11" destOrd="0" presId="urn:microsoft.com/office/officeart/2008/layout/HexagonCluster"/>
    <dgm:cxn modelId="{AE078D88-F028-4F27-A453-3D1D972A87D7}" type="presParOf" srcId="{416668A7-7E2F-4C36-804F-560EE5E243A5}" destId="{7634AE5A-FB43-4F09-9AFF-A0FBF04C0166}" srcOrd="0" destOrd="0" presId="urn:microsoft.com/office/officeart/2008/layout/HexagonCluster"/>
    <dgm:cxn modelId="{0DD32F49-CDB1-4287-BA40-3787CA3EB32D}" type="presParOf" srcId="{984FC0CA-005C-4E02-A020-E4E3C301E678}" destId="{BAF8C704-4CC6-4A6E-8ACE-28D3325646FB}" srcOrd="12" destOrd="0" presId="urn:microsoft.com/office/officeart/2008/layout/HexagonCluster"/>
    <dgm:cxn modelId="{DF8815C6-262F-450A-9F91-574E761434E5}" type="presParOf" srcId="{BAF8C704-4CC6-4A6E-8ACE-28D3325646FB}" destId="{39DFD003-E324-482E-8AFC-586D8A326205}" srcOrd="0" destOrd="0" presId="urn:microsoft.com/office/officeart/2008/layout/HexagonCluster"/>
    <dgm:cxn modelId="{87159159-5F7C-48FC-8A76-71A1997C45D5}" type="presParOf" srcId="{984FC0CA-005C-4E02-A020-E4E3C301E678}" destId="{06B39F10-722C-46BA-AC6D-2D044311C290}" srcOrd="13" destOrd="0" presId="urn:microsoft.com/office/officeart/2008/layout/HexagonCluster"/>
    <dgm:cxn modelId="{42B957F5-031F-4EC8-9150-44AB56B0966E}" type="presParOf" srcId="{06B39F10-722C-46BA-AC6D-2D044311C290}" destId="{E8758595-533D-49B0-BDBA-39515BA35D3E}" srcOrd="0" destOrd="0" presId="urn:microsoft.com/office/officeart/2008/layout/HexagonCluster"/>
    <dgm:cxn modelId="{988C3C1F-8CC7-434C-AB28-5031D6E8A1AC}" type="presParOf" srcId="{984FC0CA-005C-4E02-A020-E4E3C301E678}" destId="{469DE571-C5EF-43A2-8795-17316AB5A23D}" srcOrd="14" destOrd="0" presId="urn:microsoft.com/office/officeart/2008/layout/HexagonCluster"/>
    <dgm:cxn modelId="{00633147-66C7-4ED1-9095-D05F121C2572}" type="presParOf" srcId="{469DE571-C5EF-43A2-8795-17316AB5A23D}" destId="{4D8D7690-C623-475C-8E6A-2A870B0126BC}" srcOrd="0" destOrd="0" presId="urn:microsoft.com/office/officeart/2008/layout/HexagonCluster"/>
    <dgm:cxn modelId="{F158130E-349C-426A-AD72-D3A7058E5B83}" type="presParOf" srcId="{984FC0CA-005C-4E02-A020-E4E3C301E678}" destId="{715981DE-2881-4524-89A3-F2692F856427}" srcOrd="15" destOrd="0" presId="urn:microsoft.com/office/officeart/2008/layout/HexagonCluster"/>
    <dgm:cxn modelId="{39FFF92F-6D9E-41CA-86A4-19EB813FD130}" type="presParOf" srcId="{715981DE-2881-4524-89A3-F2692F856427}" destId="{BBAEDBC8-1413-427B-9E0B-5054FAF084DB}" srcOrd="0" destOrd="0" presId="urn:microsoft.com/office/officeart/2008/layout/HexagonCluster"/>
    <dgm:cxn modelId="{2E331716-2555-4B0B-AB55-D9BF532C0D3A}" type="presParOf" srcId="{984FC0CA-005C-4E02-A020-E4E3C301E678}" destId="{0AE9B99A-9084-41E4-AF19-9BEB455E7587}" srcOrd="16" destOrd="0" presId="urn:microsoft.com/office/officeart/2008/layout/HexagonCluster"/>
    <dgm:cxn modelId="{5D7EED90-8B75-48B4-8048-2AFC8A879864}" type="presParOf" srcId="{0AE9B99A-9084-41E4-AF19-9BEB455E7587}" destId="{854B585F-E6BC-4544-AC19-DE78DEC56E67}" srcOrd="0" destOrd="0" presId="urn:microsoft.com/office/officeart/2008/layout/HexagonCluster"/>
    <dgm:cxn modelId="{22E0BC4D-7265-4287-B91D-835E3B9B1593}" type="presParOf" srcId="{984FC0CA-005C-4E02-A020-E4E3C301E678}" destId="{EB2FCBCF-A486-4401-92C5-93054369DB6D}" srcOrd="17" destOrd="0" presId="urn:microsoft.com/office/officeart/2008/layout/HexagonCluster"/>
    <dgm:cxn modelId="{CE8ADDBE-0082-4444-8D38-B3179F079382}" type="presParOf" srcId="{EB2FCBCF-A486-4401-92C5-93054369DB6D}" destId="{B3647595-AE05-4B84-8485-0B0F0FE06E24}" srcOrd="0" destOrd="0" presId="urn:microsoft.com/office/officeart/2008/layout/HexagonCluster"/>
    <dgm:cxn modelId="{780F8CA9-C718-42E9-B37C-B63F537ECAAF}" type="presParOf" srcId="{984FC0CA-005C-4E02-A020-E4E3C301E678}" destId="{A852AEB4-8E47-473F-A206-609BF9C2AE1B}" srcOrd="18" destOrd="0" presId="urn:microsoft.com/office/officeart/2008/layout/HexagonCluster"/>
    <dgm:cxn modelId="{ABD39A97-D3B3-4AE0-8A78-44E6026ECB8E}" type="presParOf" srcId="{A852AEB4-8E47-473F-A206-609BF9C2AE1B}" destId="{15BB0BB6-9B05-488C-B946-6C537C3E5E4B}" srcOrd="0" destOrd="0" presId="urn:microsoft.com/office/officeart/2008/layout/HexagonCluster"/>
    <dgm:cxn modelId="{59D0DEB7-2023-4AB8-A3AC-3FBE27DE0681}" type="presParOf" srcId="{984FC0CA-005C-4E02-A020-E4E3C301E678}" destId="{D8CAC6A4-4452-4F21-AF11-46ECCF2AF961}" srcOrd="19" destOrd="0" presId="urn:microsoft.com/office/officeart/2008/layout/HexagonCluster"/>
    <dgm:cxn modelId="{F5B5EC64-369F-401C-A729-8232FCBB5BBF}" type="presParOf" srcId="{D8CAC6A4-4452-4F21-AF11-46ECCF2AF961}" destId="{476B40F1-2AC0-41AF-9A67-B287618C3D28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1D20F-E782-4BA1-A718-20A48735296E}">
      <dsp:nvSpPr>
        <dsp:cNvPr id="0" name=""/>
        <dsp:cNvSpPr/>
      </dsp:nvSpPr>
      <dsp:spPr>
        <a:xfrm>
          <a:off x="1173859" y="2685723"/>
          <a:ext cx="1732900" cy="128746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Enterococchi</a:t>
          </a:r>
          <a:endParaRPr lang="it-IT" sz="1800" b="1" kern="1200" dirty="0"/>
        </a:p>
      </dsp:txBody>
      <dsp:txXfrm>
        <a:off x="1425556" y="2872723"/>
        <a:ext cx="1229506" cy="913468"/>
      </dsp:txXfrm>
    </dsp:sp>
    <dsp:sp modelId="{3E75F3EF-9674-4A78-B646-DADFE77A30D1}">
      <dsp:nvSpPr>
        <dsp:cNvPr id="0" name=""/>
        <dsp:cNvSpPr/>
      </dsp:nvSpPr>
      <dsp:spPr>
        <a:xfrm>
          <a:off x="3646966" y="358180"/>
          <a:ext cx="174929" cy="15078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448DEE-9114-4B1A-B070-030337E80D26}">
      <dsp:nvSpPr>
        <dsp:cNvPr id="0" name=""/>
        <dsp:cNvSpPr/>
      </dsp:nvSpPr>
      <dsp:spPr>
        <a:xfrm>
          <a:off x="0" y="1973966"/>
          <a:ext cx="1499619" cy="128746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56CFF-CF24-4C00-8BCF-2AE3A002B59E}">
      <dsp:nvSpPr>
        <dsp:cNvPr id="0" name=""/>
        <dsp:cNvSpPr/>
      </dsp:nvSpPr>
      <dsp:spPr>
        <a:xfrm>
          <a:off x="1125651" y="1717904"/>
          <a:ext cx="174929" cy="15078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00468C-AC08-47CD-A5E0-DE87FD8D507D}">
      <dsp:nvSpPr>
        <dsp:cNvPr id="0" name=""/>
        <dsp:cNvSpPr/>
      </dsp:nvSpPr>
      <dsp:spPr>
        <a:xfrm>
          <a:off x="2563731" y="1969854"/>
          <a:ext cx="1534156" cy="1287468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Escherichia Coli</a:t>
          </a:r>
          <a:endParaRPr lang="it-IT" sz="1800" b="1" kern="1200" dirty="0"/>
        </a:p>
      </dsp:txBody>
      <dsp:txXfrm>
        <a:off x="2798866" y="2167180"/>
        <a:ext cx="1063886" cy="892816"/>
      </dsp:txXfrm>
    </dsp:sp>
    <dsp:sp modelId="{3C6634F6-CD74-4089-BFDB-574C8797450F}">
      <dsp:nvSpPr>
        <dsp:cNvPr id="0" name=""/>
        <dsp:cNvSpPr/>
      </dsp:nvSpPr>
      <dsp:spPr>
        <a:xfrm>
          <a:off x="2893080" y="3396626"/>
          <a:ext cx="174929" cy="15078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E28017-1F0A-4C3B-AE1A-873419FE9B5B}">
      <dsp:nvSpPr>
        <dsp:cNvPr id="0" name=""/>
        <dsp:cNvSpPr/>
      </dsp:nvSpPr>
      <dsp:spPr>
        <a:xfrm>
          <a:off x="2537153" y="640555"/>
          <a:ext cx="1499619" cy="128746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2D143-801F-4427-AF96-CDC4D9129FBB}">
      <dsp:nvSpPr>
        <dsp:cNvPr id="0" name=""/>
        <dsp:cNvSpPr/>
      </dsp:nvSpPr>
      <dsp:spPr>
        <a:xfrm>
          <a:off x="5422115" y="3091603"/>
          <a:ext cx="174929" cy="15078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F44108-A98B-4734-8AE6-8776B7547916}">
      <dsp:nvSpPr>
        <dsp:cNvPr id="0" name=""/>
        <dsp:cNvSpPr/>
      </dsp:nvSpPr>
      <dsp:spPr>
        <a:xfrm>
          <a:off x="3884422" y="2663876"/>
          <a:ext cx="1499619" cy="128746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Charge </a:t>
          </a:r>
          <a:r>
            <a:rPr lang="en-US" sz="1400" b="1" kern="1200" dirty="0" err="1"/>
            <a:t>bactèrienne</a:t>
          </a:r>
          <a:r>
            <a:rPr lang="en-US" sz="1400" b="1" kern="1200" dirty="0"/>
            <a:t> total</a:t>
          </a:r>
        </a:p>
      </dsp:txBody>
      <dsp:txXfrm>
        <a:off x="4116679" y="2863276"/>
        <a:ext cx="1035105" cy="888668"/>
      </dsp:txXfrm>
    </dsp:sp>
    <dsp:sp modelId="{ED792894-0ADA-4542-ADED-935605C8CA0E}">
      <dsp:nvSpPr>
        <dsp:cNvPr id="0" name=""/>
        <dsp:cNvSpPr/>
      </dsp:nvSpPr>
      <dsp:spPr>
        <a:xfrm>
          <a:off x="2317811" y="1286539"/>
          <a:ext cx="174929" cy="15078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C36C12-1E8B-4E9C-AF65-CE3E8A7BC623}">
      <dsp:nvSpPr>
        <dsp:cNvPr id="0" name=""/>
        <dsp:cNvSpPr/>
      </dsp:nvSpPr>
      <dsp:spPr>
        <a:xfrm>
          <a:off x="1295121" y="1291771"/>
          <a:ext cx="1499619" cy="128746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4AE5A-FB43-4F09-9AFF-A0FBF04C0166}">
      <dsp:nvSpPr>
        <dsp:cNvPr id="0" name=""/>
        <dsp:cNvSpPr/>
      </dsp:nvSpPr>
      <dsp:spPr>
        <a:xfrm>
          <a:off x="2341402" y="1038650"/>
          <a:ext cx="174929" cy="15078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DFD003-E324-482E-8AFC-586D8A326205}">
      <dsp:nvSpPr>
        <dsp:cNvPr id="0" name=""/>
        <dsp:cNvSpPr/>
      </dsp:nvSpPr>
      <dsp:spPr>
        <a:xfrm>
          <a:off x="3870705" y="1259467"/>
          <a:ext cx="1499619" cy="128746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Coliformi</a:t>
          </a:r>
          <a:r>
            <a:rPr lang="en-US" sz="1800" b="1" kern="1200" dirty="0"/>
            <a:t> </a:t>
          </a:r>
          <a:r>
            <a:rPr lang="en-US" sz="1800" b="1" kern="1200" dirty="0" err="1"/>
            <a:t>totali</a:t>
          </a:r>
          <a:endParaRPr lang="it-IT" sz="1800" b="1" kern="1200" dirty="0"/>
        </a:p>
      </dsp:txBody>
      <dsp:txXfrm>
        <a:off x="4102962" y="1458867"/>
        <a:ext cx="1035105" cy="888668"/>
      </dsp:txXfrm>
    </dsp:sp>
    <dsp:sp modelId="{E8758595-533D-49B0-BDBA-39515BA35D3E}">
      <dsp:nvSpPr>
        <dsp:cNvPr id="0" name=""/>
        <dsp:cNvSpPr/>
      </dsp:nvSpPr>
      <dsp:spPr>
        <a:xfrm>
          <a:off x="1038186" y="3332651"/>
          <a:ext cx="174929" cy="15078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8D7690-C623-475C-8E6A-2A870B0126BC}">
      <dsp:nvSpPr>
        <dsp:cNvPr id="0" name=""/>
        <dsp:cNvSpPr/>
      </dsp:nvSpPr>
      <dsp:spPr>
        <a:xfrm>
          <a:off x="5151892" y="3232063"/>
          <a:ext cx="1499619" cy="128746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AEDBC8-1413-427B-9E0B-5054FAF084DB}">
      <dsp:nvSpPr>
        <dsp:cNvPr id="0" name=""/>
        <dsp:cNvSpPr/>
      </dsp:nvSpPr>
      <dsp:spPr>
        <a:xfrm>
          <a:off x="5453813" y="2006521"/>
          <a:ext cx="174929" cy="15078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B585F-E6BC-4544-AC19-DE78DEC56E67}">
      <dsp:nvSpPr>
        <dsp:cNvPr id="0" name=""/>
        <dsp:cNvSpPr/>
      </dsp:nvSpPr>
      <dsp:spPr>
        <a:xfrm>
          <a:off x="5048816" y="560047"/>
          <a:ext cx="1724397" cy="1287468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Pseudomonas Aeruginosa</a:t>
          </a:r>
          <a:endParaRPr lang="it-IT" sz="1600" b="1" kern="1200" dirty="0"/>
        </a:p>
      </dsp:txBody>
      <dsp:txXfrm>
        <a:off x="5299805" y="747440"/>
        <a:ext cx="1222419" cy="912682"/>
      </dsp:txXfrm>
    </dsp:sp>
    <dsp:sp modelId="{B3647595-AE05-4B84-8485-0B0F0FE06E24}">
      <dsp:nvSpPr>
        <dsp:cNvPr id="0" name=""/>
        <dsp:cNvSpPr/>
      </dsp:nvSpPr>
      <dsp:spPr>
        <a:xfrm>
          <a:off x="6783715" y="1137129"/>
          <a:ext cx="174929" cy="15078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B0BB6-9B05-488C-B946-6C537C3E5E4B}">
      <dsp:nvSpPr>
        <dsp:cNvPr id="0" name=""/>
        <dsp:cNvSpPr/>
      </dsp:nvSpPr>
      <dsp:spPr>
        <a:xfrm>
          <a:off x="3890834" y="0"/>
          <a:ext cx="1499619" cy="128746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6B40F1-2AC0-41AF-9A67-B287618C3D28}">
      <dsp:nvSpPr>
        <dsp:cNvPr id="0" name=""/>
        <dsp:cNvSpPr/>
      </dsp:nvSpPr>
      <dsp:spPr>
        <a:xfrm>
          <a:off x="5396758" y="358181"/>
          <a:ext cx="174929" cy="15078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D64E4-C8D8-49CD-BF2D-AED419F5FC6F}" type="datetimeFigureOut">
              <a:rPr lang="it-IT" smtClean="0"/>
              <a:t>21/11/2023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1065C-B93D-47D5-A32F-36DBEBE3864F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5945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005373-2D66-60C4-C29C-1819CDC19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CEB68B4-AE4A-D4F6-FD99-CD9440F2A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AF95E3-8B47-E4B7-9F03-C194D34F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BAEB-B824-4E61-9444-9547B2458515}" type="datetimeFigureOut">
              <a:rPr lang="it-IT" smtClean="0"/>
              <a:t>21/11/2023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12BF92-3813-44F3-010A-B9463394E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A06700-C854-037E-EB42-B996168DC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7D77-5311-43D1-B71F-581585E847D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641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14A251-86C3-6B86-5EE4-9655424A4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8D747D3-F95B-F98C-9DE4-48110EC05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CBE747-0166-315E-D2C3-1DB0CB7E6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BAEB-B824-4E61-9444-9547B2458515}" type="datetimeFigureOut">
              <a:rPr lang="it-IT" smtClean="0"/>
              <a:t>21/11/2023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57B1C9-7DDF-1311-88CF-D0400F59E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377DE5-E63E-FD22-C088-C1CDD394E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7D77-5311-43D1-B71F-581585E847D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786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84BD438-C0EC-0A74-2F5A-AED7BAF587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82CAEB8-B74A-9017-FBB1-899690DFE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9C4103-4C75-F575-D5E2-67200C957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BAEB-B824-4E61-9444-9547B2458515}" type="datetimeFigureOut">
              <a:rPr lang="it-IT" smtClean="0"/>
              <a:t>21/11/2023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692B5E-E724-044E-A2D2-F72BFB8BD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77D4AE-F64D-54A5-7BD9-40F6DF73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7D77-5311-43D1-B71F-581585E847D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9163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F0708082-C3F1-E3E2-0346-B57C452868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id="{DD85E327-F6A7-12D0-C3E5-5ED06333D29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05/03/13</a:t>
            </a:r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08D1CB8A-AB4C-175A-8469-306609B9B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8ED2D-0774-4DD7-BCE5-3AD7C6E8C97B}" type="slidenum">
              <a:rPr lang="it-IT"/>
              <a:pPr>
                <a:defRPr/>
              </a:pPr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7724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2336800" y="228603"/>
            <a:ext cx="9245600" cy="58975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810705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9131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618" y="382185"/>
            <a:ext cx="8648700" cy="574453"/>
          </a:xfrm>
        </p:spPr>
        <p:txBody>
          <a:bodyPr lIns="0" tIns="0" rIns="0" bIns="0"/>
          <a:lstStyle>
            <a:lvl1pPr>
              <a:defRPr sz="3733" b="0" i="0">
                <a:solidFill>
                  <a:srgbClr val="246982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4814" y="1667256"/>
            <a:ext cx="8190653" cy="328231"/>
          </a:xfrm>
        </p:spPr>
        <p:txBody>
          <a:bodyPr lIns="0" tIns="0" rIns="0" bIns="0"/>
          <a:lstStyle>
            <a:lvl1pPr>
              <a:defRPr sz="2133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7370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618" y="382185"/>
            <a:ext cx="8648700" cy="574453"/>
          </a:xfrm>
        </p:spPr>
        <p:txBody>
          <a:bodyPr lIns="0" tIns="0" rIns="0" bIns="0"/>
          <a:lstStyle>
            <a:lvl1pPr>
              <a:defRPr sz="3733" b="0" i="0">
                <a:solidFill>
                  <a:srgbClr val="246982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9557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618" y="382185"/>
            <a:ext cx="8648700" cy="574453"/>
          </a:xfrm>
        </p:spPr>
        <p:txBody>
          <a:bodyPr lIns="0" tIns="0" rIns="0" bIns="0"/>
          <a:lstStyle>
            <a:lvl1pPr>
              <a:defRPr sz="3733" b="0" i="0">
                <a:solidFill>
                  <a:srgbClr val="246982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5253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3433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E6EE83-4C20-9066-7F5C-3F5DFD07F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C59443-F7B1-E860-6FCA-D600DB5EF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FC8626-A245-8065-BAD0-725A148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BAEB-B824-4E61-9444-9547B2458515}" type="datetimeFigureOut">
              <a:rPr lang="it-IT" smtClean="0"/>
              <a:t>21/11/2023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633087-FF7E-86C3-9F43-F14B54670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805EC6-B3E7-46AB-305B-54F99DECD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7D77-5311-43D1-B71F-581585E847D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8686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376270-4A66-2E42-1137-058F55587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08C8439-D9CA-F720-BBB5-6BF66D121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838EB5-1977-E80D-BE16-AA55096FF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BAEB-B824-4E61-9444-9547B2458515}" type="datetimeFigureOut">
              <a:rPr lang="it-IT" smtClean="0"/>
              <a:t>21/11/2023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58D879-BC86-2EDE-54B3-65C52F23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640F6E-88B0-E633-3942-9B23B2241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7D77-5311-43D1-B71F-581585E847D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870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DC2A05-6318-8E14-4384-ABCCA5021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02E0C3-348C-2902-EC9F-8E00B9B83B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3165C42-E05E-AADF-6431-D57340381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1EF394-22AB-6B70-899A-05840426B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BAEB-B824-4E61-9444-9547B2458515}" type="datetimeFigureOut">
              <a:rPr lang="it-IT" smtClean="0"/>
              <a:t>21/11/2023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783CF6B-C828-45F1-E9E2-9BD025502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0C5D30A-C43E-F669-B698-01187E47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7D77-5311-43D1-B71F-581585E847D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55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617910-FDF8-6DB8-A9D4-5EE29A8A7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FCDCE35-2952-B972-637C-D98FB6381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CE4B5EE-B149-EA59-512E-55E0F8FB7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23FD9E5-7545-541C-9D4E-03FB0602B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377D4E7-8045-3479-CC00-984D1DB509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591D301-DBF5-009A-BFA7-E19D1C14D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BAEB-B824-4E61-9444-9547B2458515}" type="datetimeFigureOut">
              <a:rPr lang="it-IT" smtClean="0"/>
              <a:t>21/11/2023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B5B40B3-46D8-D385-F063-DFAF8C99F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C3F7BF9-F87D-1068-2EAD-E90026AE4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7D77-5311-43D1-B71F-581585E847D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7470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5E860D-CD8B-32A6-1ADB-695A67641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3E03A0E-700F-F441-39E2-BE76FC2AB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BAEB-B824-4E61-9444-9547B2458515}" type="datetimeFigureOut">
              <a:rPr lang="it-IT" smtClean="0"/>
              <a:t>21/11/2023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A2A49E2-D679-565B-8518-5D73C979F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7C6DAB4-B50F-6656-5EE3-599CB27AF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7D77-5311-43D1-B71F-581585E847D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381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7C1EAAA-80DC-8D89-15E9-5AED3E205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BAEB-B824-4E61-9444-9547B2458515}" type="datetimeFigureOut">
              <a:rPr lang="it-IT" smtClean="0"/>
              <a:t>21/11/2023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B56BDEE-FE04-7550-2CF2-60FE07335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0B35C13-F92E-CCB4-B320-E2131FB1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7D77-5311-43D1-B71F-581585E847D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3231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346CF5-3D3F-DE57-2CBD-884CE6E83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F4466E-182F-3ACE-0D2C-EF98ECDC4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01DB79D-8E27-F06E-263C-386967511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7B4E801-C6D6-1A38-5271-4E990C8A6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BAEB-B824-4E61-9444-9547B2458515}" type="datetimeFigureOut">
              <a:rPr lang="it-IT" smtClean="0"/>
              <a:t>21/11/2023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2F86934-4079-C9CC-2EA8-38FB77DD4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7E23BFB-5B54-4023-65D8-4101DA896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7D77-5311-43D1-B71F-581585E847D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91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56C195-6284-9BE3-D34B-7CB3E1F4F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0094167-F54B-9D53-1DD1-2AD6761578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75D912A-76D2-3649-CD47-E1E7DA98F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2D815AF-04F0-85D3-C0E6-3B83C5BD7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BAEB-B824-4E61-9444-9547B2458515}" type="datetimeFigureOut">
              <a:rPr lang="it-IT" smtClean="0"/>
              <a:t>21/11/2023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23DE075-A992-FA09-8168-C756F1488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F7C8D7-BC2D-7446-1856-9E1E6286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7D77-5311-43D1-B71F-581585E847D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59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4A2B2E7-57C9-26F3-6708-BA40EFEB9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1650B71-5F47-6CD0-FD57-957EBE2A6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EF9A8C-9563-5C60-6C9E-21A2F91FF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DBAEB-B824-4E61-9444-9547B2458515}" type="datetimeFigureOut">
              <a:rPr lang="it-IT" smtClean="0"/>
              <a:t>21/11/2023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141618-B9BB-CA73-5CE2-DF60767045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8727CA-16EE-CC9B-D636-BFB97A73E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47D77-5311-43D1-B71F-581585E847D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036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57577" y="282617"/>
            <a:ext cx="121920" cy="1600200"/>
          </a:xfrm>
          <a:custGeom>
            <a:avLst/>
            <a:gdLst/>
            <a:ahLst/>
            <a:cxnLst/>
            <a:rect l="l" t="t" r="r" b="b"/>
            <a:pathLst>
              <a:path w="91440" h="1200150">
                <a:moveTo>
                  <a:pt x="91440" y="0"/>
                </a:moveTo>
                <a:lnTo>
                  <a:pt x="0" y="0"/>
                </a:lnTo>
                <a:lnTo>
                  <a:pt x="0" y="1200150"/>
                </a:lnTo>
                <a:lnTo>
                  <a:pt x="91440" y="1200150"/>
                </a:lnTo>
                <a:lnTo>
                  <a:pt x="91440" y="0"/>
                </a:lnTo>
                <a:close/>
              </a:path>
            </a:pathLst>
          </a:custGeom>
          <a:solidFill>
            <a:srgbClr val="BDCF2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50096" y="4008002"/>
            <a:ext cx="2282952" cy="250698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86970" y="1902291"/>
            <a:ext cx="3273721" cy="216408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618" y="382185"/>
            <a:ext cx="86487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46982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4814" y="1667256"/>
            <a:ext cx="819065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561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CCA780-9626-7517-FAF4-31639892B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2001" y="1485189"/>
            <a:ext cx="10012158" cy="1050644"/>
          </a:xfrm>
        </p:spPr>
        <p:txBody>
          <a:bodyPr>
            <a:noAutofit/>
          </a:bodyPr>
          <a:lstStyle/>
          <a:p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MANUEL DE LA QUALITÉ </a:t>
            </a:r>
            <a:b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Analyse des exigences dans les entreprises SERVAGRI</a:t>
            </a:r>
            <a:endParaRPr lang="it-IT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0FE9253-1C00-0211-81D5-B19EB59C2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2002" y="3770744"/>
            <a:ext cx="5764854" cy="1576760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rgbClr val="0070C0"/>
                </a:solidFill>
              </a:rPr>
              <a:t>Dr. Agronome Ercole Aloe </a:t>
            </a:r>
          </a:p>
          <a:p>
            <a:r>
              <a:rPr lang="fr-FR" sz="2200" dirty="0">
                <a:solidFill>
                  <a:srgbClr val="0070C0"/>
                </a:solidFill>
              </a:rPr>
              <a:t>Expert en recherche GAL </a:t>
            </a:r>
            <a:r>
              <a:rPr lang="fr-FR" sz="2200" dirty="0" err="1">
                <a:solidFill>
                  <a:srgbClr val="0070C0"/>
                </a:solidFill>
              </a:rPr>
              <a:t>Eloro</a:t>
            </a:r>
            <a:endParaRPr lang="fr-FR" sz="2200" dirty="0">
              <a:solidFill>
                <a:srgbClr val="0070C0"/>
              </a:solidFill>
            </a:endParaRPr>
          </a:p>
          <a:p>
            <a:r>
              <a:rPr lang="fr-FR" sz="2200" dirty="0">
                <a:solidFill>
                  <a:srgbClr val="0070C0"/>
                </a:solidFill>
              </a:rPr>
              <a:t> Expert en label de qualité Soc. Coopérative APO</a:t>
            </a:r>
            <a:endParaRPr lang="it-IT" sz="2200" i="1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9B778601-78BB-CF13-C495-7DED5A702EFE}"/>
              </a:ext>
            </a:extLst>
          </p:cNvPr>
          <p:cNvSpPr txBox="1">
            <a:spLocks/>
          </p:cNvSpPr>
          <p:nvPr/>
        </p:nvSpPr>
        <p:spPr>
          <a:xfrm>
            <a:off x="653158" y="6082374"/>
            <a:ext cx="10885683" cy="6549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chemeClr val="accent1"/>
                </a:solidFill>
              </a:rPr>
              <a:t>3ème Conférence Euro-Méditerranéenne – Tunis – 23-24-25 novembre 2023</a:t>
            </a:r>
            <a:endParaRPr lang="it-IT" sz="2000" spc="-1" dirty="0">
              <a:solidFill>
                <a:schemeClr val="accent1"/>
              </a:solidFill>
              <a:latin typeface="Arial"/>
            </a:endParaRPr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14E93734-441C-A8D6-A20C-F1C496C32A6E}"/>
              </a:ext>
            </a:extLst>
          </p:cNvPr>
          <p:cNvGrpSpPr/>
          <p:nvPr/>
        </p:nvGrpSpPr>
        <p:grpSpPr>
          <a:xfrm>
            <a:off x="837839" y="225429"/>
            <a:ext cx="10516320" cy="871920"/>
            <a:chOff x="1248120" y="182880"/>
            <a:chExt cx="10516320" cy="871920"/>
          </a:xfrm>
        </p:grpSpPr>
        <p:pic>
          <p:nvPicPr>
            <p:cNvPr id="8" name="Segnaposto contenuto 16">
              <a:extLst>
                <a:ext uri="{FF2B5EF4-FFF2-40B4-BE49-F238E27FC236}">
                  <a16:creationId xmlns:a16="http://schemas.microsoft.com/office/drawing/2014/main" id="{5AF997F8-5801-327E-1489-731B6E184023}"/>
                </a:ext>
              </a:extLst>
            </p:cNvPr>
            <p:cNvPicPr/>
            <p:nvPr/>
          </p:nvPicPr>
          <p:blipFill>
            <a:blip r:embed="rId2"/>
            <a:srcRect r="37307"/>
            <a:stretch/>
          </p:blipFill>
          <p:spPr>
            <a:xfrm>
              <a:off x="1248120" y="182880"/>
              <a:ext cx="492552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Segnaposto contenuto 16">
              <a:extLst>
                <a:ext uri="{FF2B5EF4-FFF2-40B4-BE49-F238E27FC236}">
                  <a16:creationId xmlns:a16="http://schemas.microsoft.com/office/drawing/2014/main" id="{4579FBD2-7398-404F-DE00-D1CBBCDB57DB}"/>
                </a:ext>
              </a:extLst>
            </p:cNvPr>
            <p:cNvPicPr/>
            <p:nvPr/>
          </p:nvPicPr>
          <p:blipFill>
            <a:blip r:embed="rId2"/>
            <a:srcRect l="59939" r="-3819"/>
            <a:stretch/>
          </p:blipFill>
          <p:spPr>
            <a:xfrm>
              <a:off x="8317440" y="182880"/>
              <a:ext cx="344700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Segnaposto contenuto 16">
              <a:extLst>
                <a:ext uri="{FF2B5EF4-FFF2-40B4-BE49-F238E27FC236}">
                  <a16:creationId xmlns:a16="http://schemas.microsoft.com/office/drawing/2014/main" id="{557AA0F3-35DB-B036-4409-07C3C5D20ED7}"/>
                </a:ext>
              </a:extLst>
            </p:cNvPr>
            <p:cNvPicPr/>
            <p:nvPr/>
          </p:nvPicPr>
          <p:blipFill>
            <a:blip r:embed="rId2"/>
            <a:srcRect l="59576" t="71850" r="7587" b="20997"/>
            <a:stretch/>
          </p:blipFill>
          <p:spPr>
            <a:xfrm>
              <a:off x="6113880" y="810000"/>
              <a:ext cx="2579400" cy="615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" name="Picture 2" descr="Qualità Garantita">
            <a:extLst>
              <a:ext uri="{FF2B5EF4-FFF2-40B4-BE49-F238E27FC236}">
                <a16:creationId xmlns:a16="http://schemas.microsoft.com/office/drawing/2014/main" id="{4DBF275F-9285-FACD-B442-26726A348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065" y="2535833"/>
            <a:ext cx="3080835" cy="308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378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TextShape 1"/>
          <p:cNvSpPr txBox="1"/>
          <p:nvPr/>
        </p:nvSpPr>
        <p:spPr>
          <a:xfrm>
            <a:off x="1559880" y="1018800"/>
            <a:ext cx="8181360" cy="1157400"/>
          </a:xfrm>
          <a:prstGeom prst="rect">
            <a:avLst/>
          </a:prstGeom>
          <a:noFill/>
          <a:ln>
            <a:noFill/>
          </a:ln>
        </p:spPr>
        <p:txBody>
          <a:bodyPr lIns="0" tIns="12240" rIns="0" bIns="0" anchor="ctr"/>
          <a:lstStyle/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lang="it-IT" sz="4400" b="0" strike="noStrike" spc="-1" dirty="0">
                <a:solidFill>
                  <a:schemeClr val="accent1"/>
                </a:solidFill>
                <a:latin typeface="Century Gothic"/>
                <a:ea typeface="DejaVu Sans"/>
              </a:rPr>
              <a:t>2 - </a:t>
            </a:r>
            <a:r>
              <a:rPr lang="fr-FR" sz="4400" b="0" strike="noStrike" spc="-1" dirty="0">
                <a:solidFill>
                  <a:schemeClr val="accent1"/>
                </a:solidFill>
                <a:latin typeface="Century Gothic"/>
                <a:ea typeface="DejaVu Sans"/>
              </a:rPr>
              <a:t>AGRICULTURE BIOLOGIQUE </a:t>
            </a:r>
            <a:endParaRPr lang="it-IT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CustomShape 2"/>
          <p:cNvSpPr/>
          <p:nvPr/>
        </p:nvSpPr>
        <p:spPr>
          <a:xfrm>
            <a:off x="1559880" y="3429000"/>
            <a:ext cx="9046800" cy="257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285120" indent="-272520" algn="just">
              <a:lnSpc>
                <a:spcPct val="100000"/>
              </a:lnSpc>
              <a:spcBef>
                <a:spcPts val="99"/>
              </a:spcBef>
            </a:pPr>
            <a:r>
              <a:rPr lang="it-IT" sz="1800" b="0" strike="noStrike" spc="-1" dirty="0">
                <a:solidFill>
                  <a:srgbClr val="93C500"/>
                </a:solidFill>
                <a:latin typeface="Wingdings 2"/>
                <a:ea typeface="DejaVu Sans"/>
              </a:rPr>
              <a:t></a:t>
            </a:r>
            <a:r>
              <a:rPr lang="it-IT" sz="1800" b="0" strike="noStrike" spc="63" dirty="0">
                <a:solidFill>
                  <a:srgbClr val="93C500"/>
                </a:solidFill>
                <a:latin typeface="Times New Roman"/>
                <a:ea typeface="DejaVu Sans"/>
              </a:rPr>
              <a:t> </a:t>
            </a:r>
            <a:r>
              <a:rPr lang="fr-FR" sz="2800" b="0" strike="noStrike" spc="-1" dirty="0">
                <a:solidFill>
                  <a:schemeClr val="accent1"/>
                </a:solidFill>
                <a:latin typeface="Century Gothic"/>
                <a:ea typeface="DejaVu Sans"/>
              </a:rPr>
              <a:t>Le terme « agriculture biologique » ou « agriculture organique » définit une pratique agricole qui permet uniquement l'utilisation de substances naturelles, c'est-à-dire celles présentes dans la nature, en excluant l'utilisation de substances chimiques synthétisées par l'homme.</a:t>
            </a:r>
            <a:endParaRPr lang="it-IT" sz="2800" b="0" strike="noStrike" spc="-1" dirty="0">
              <a:solidFill>
                <a:schemeClr val="accent1"/>
              </a:solidFill>
              <a:latin typeface="Arial"/>
            </a:endParaRPr>
          </a:p>
        </p:txBody>
      </p:sp>
      <p:pic>
        <p:nvPicPr>
          <p:cNvPr id="349" name="object 7"/>
          <p:cNvPicPr/>
          <p:nvPr/>
        </p:nvPicPr>
        <p:blipFill>
          <a:blip r:embed="rId2"/>
          <a:stretch/>
        </p:blipFill>
        <p:spPr>
          <a:xfrm>
            <a:off x="1559880" y="1994400"/>
            <a:ext cx="2009520" cy="1345680"/>
          </a:xfrm>
          <a:prstGeom prst="rect">
            <a:avLst/>
          </a:prstGeom>
          <a:ln>
            <a:noFill/>
          </a:ln>
        </p:spPr>
      </p:pic>
      <p:grpSp>
        <p:nvGrpSpPr>
          <p:cNvPr id="350" name="Group 3"/>
          <p:cNvGrpSpPr/>
          <p:nvPr/>
        </p:nvGrpSpPr>
        <p:grpSpPr>
          <a:xfrm>
            <a:off x="1248120" y="182880"/>
            <a:ext cx="10516320" cy="871920"/>
            <a:chOff x="1248120" y="182880"/>
            <a:chExt cx="10516320" cy="871920"/>
          </a:xfrm>
        </p:grpSpPr>
        <p:pic>
          <p:nvPicPr>
            <p:cNvPr id="351" name="Segnaposto contenuto 16"/>
            <p:cNvPicPr/>
            <p:nvPr/>
          </p:nvPicPr>
          <p:blipFill>
            <a:blip r:embed="rId3"/>
            <a:srcRect r="37307"/>
            <a:stretch/>
          </p:blipFill>
          <p:spPr>
            <a:xfrm>
              <a:off x="1248120" y="182880"/>
              <a:ext cx="492552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2" name="Segnaposto contenuto 16"/>
            <p:cNvPicPr/>
            <p:nvPr/>
          </p:nvPicPr>
          <p:blipFill>
            <a:blip r:embed="rId3"/>
            <a:srcRect l="59939" r="-3819"/>
            <a:stretch/>
          </p:blipFill>
          <p:spPr>
            <a:xfrm>
              <a:off x="8317440" y="182880"/>
              <a:ext cx="344700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3" name="Segnaposto contenuto 16"/>
            <p:cNvPicPr/>
            <p:nvPr/>
          </p:nvPicPr>
          <p:blipFill>
            <a:blip r:embed="rId3"/>
            <a:srcRect l="59576" t="71850" r="7587" b="20997"/>
            <a:stretch/>
          </p:blipFill>
          <p:spPr>
            <a:xfrm>
              <a:off x="6113880" y="810000"/>
              <a:ext cx="2579400" cy="615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54" name="Picture 2"/>
          <p:cNvPicPr/>
          <p:nvPr/>
        </p:nvPicPr>
        <p:blipFill>
          <a:blip r:embed="rId4"/>
          <a:stretch/>
        </p:blipFill>
        <p:spPr>
          <a:xfrm>
            <a:off x="9442421" y="1982283"/>
            <a:ext cx="1270440" cy="1350360"/>
          </a:xfrm>
          <a:prstGeom prst="rect">
            <a:avLst/>
          </a:prstGeom>
          <a:ln>
            <a:noFill/>
          </a:ln>
        </p:spPr>
      </p:pic>
      <p:pic>
        <p:nvPicPr>
          <p:cNvPr id="355" name="Picture 4"/>
          <p:cNvPicPr/>
          <p:nvPr/>
        </p:nvPicPr>
        <p:blipFill>
          <a:blip r:embed="rId5"/>
          <a:stretch/>
        </p:blipFill>
        <p:spPr>
          <a:xfrm>
            <a:off x="4377960" y="1994400"/>
            <a:ext cx="2355120" cy="1345680"/>
          </a:xfrm>
          <a:prstGeom prst="rect">
            <a:avLst/>
          </a:prstGeom>
          <a:ln>
            <a:noFill/>
          </a:ln>
        </p:spPr>
      </p:pic>
      <p:pic>
        <p:nvPicPr>
          <p:cNvPr id="356" name="Picture 6"/>
          <p:cNvPicPr/>
          <p:nvPr/>
        </p:nvPicPr>
        <p:blipFill>
          <a:blip r:embed="rId6"/>
          <a:stretch/>
        </p:blipFill>
        <p:spPr>
          <a:xfrm>
            <a:off x="6733440" y="1994400"/>
            <a:ext cx="2029680" cy="1345680"/>
          </a:xfrm>
          <a:prstGeom prst="rect">
            <a:avLst/>
          </a:prstGeom>
          <a:ln>
            <a:noFill/>
          </a:ln>
        </p:spPr>
      </p:pic>
      <p:sp>
        <p:nvSpPr>
          <p:cNvPr id="357" name="TextShape 4"/>
          <p:cNvSpPr txBox="1"/>
          <p:nvPr/>
        </p:nvSpPr>
        <p:spPr>
          <a:xfrm>
            <a:off x="11908440" y="0"/>
            <a:ext cx="282240" cy="6856920"/>
          </a:xfrm>
          <a:prstGeom prst="rect">
            <a:avLst/>
          </a:prstGeom>
          <a:solidFill>
            <a:srgbClr val="8D9130"/>
          </a:solidFill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it-IT" sz="1800" b="0" strike="noStrike" spc="-1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roup 2"/>
          <p:cNvGrpSpPr/>
          <p:nvPr/>
        </p:nvGrpSpPr>
        <p:grpSpPr>
          <a:xfrm>
            <a:off x="1248120" y="182880"/>
            <a:ext cx="10516320" cy="871920"/>
            <a:chOff x="1248120" y="182880"/>
            <a:chExt cx="10516320" cy="871920"/>
          </a:xfrm>
        </p:grpSpPr>
        <p:pic>
          <p:nvPicPr>
            <p:cNvPr id="405" name="Segnaposto contenuto 16"/>
            <p:cNvPicPr/>
            <p:nvPr/>
          </p:nvPicPr>
          <p:blipFill>
            <a:blip r:embed="rId2"/>
            <a:srcRect r="37307"/>
            <a:stretch/>
          </p:blipFill>
          <p:spPr>
            <a:xfrm>
              <a:off x="1248120" y="182880"/>
              <a:ext cx="492552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6" name="Segnaposto contenuto 16"/>
            <p:cNvPicPr/>
            <p:nvPr/>
          </p:nvPicPr>
          <p:blipFill>
            <a:blip r:embed="rId2"/>
            <a:srcRect l="59939" r="-3819"/>
            <a:stretch/>
          </p:blipFill>
          <p:spPr>
            <a:xfrm>
              <a:off x="8317440" y="182880"/>
              <a:ext cx="344700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7" name="Segnaposto contenuto 16"/>
            <p:cNvPicPr/>
            <p:nvPr/>
          </p:nvPicPr>
          <p:blipFill>
            <a:blip r:embed="rId2"/>
            <a:srcRect l="59576" t="71850" r="7587" b="20997"/>
            <a:stretch/>
          </p:blipFill>
          <p:spPr>
            <a:xfrm>
              <a:off x="6113880" y="810000"/>
              <a:ext cx="2579400" cy="615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30D54EB8-D71D-B444-0E88-501427117991}"/>
              </a:ext>
            </a:extLst>
          </p:cNvPr>
          <p:cNvSpPr txBox="1">
            <a:spLocks/>
          </p:cNvSpPr>
          <p:nvPr/>
        </p:nvSpPr>
        <p:spPr>
          <a:xfrm>
            <a:off x="2405238" y="3635842"/>
            <a:ext cx="4000174" cy="5101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Certification EMAS</a:t>
            </a:r>
            <a:endParaRPr lang="it-IT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Risultato immagine per logo emas">
            <a:extLst>
              <a:ext uri="{FF2B5EF4-FFF2-40B4-BE49-F238E27FC236}">
                <a16:creationId xmlns:a16="http://schemas.microsoft.com/office/drawing/2014/main" id="{649A99A7-C242-4D23-50A8-C5013073E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88" y="3033653"/>
            <a:ext cx="16573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isultato immagine per logo22005">
            <a:extLst>
              <a:ext uri="{FF2B5EF4-FFF2-40B4-BE49-F238E27FC236}">
                <a16:creationId xmlns:a16="http://schemas.microsoft.com/office/drawing/2014/main" id="{C4986C6E-3413-F64D-FAA0-A0F8EA9AC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26" y="5084510"/>
            <a:ext cx="12096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620433EC-3A6F-D1EB-3998-4F99CDE85632}"/>
              </a:ext>
            </a:extLst>
          </p:cNvPr>
          <p:cNvSpPr txBox="1">
            <a:spLocks/>
          </p:cNvSpPr>
          <p:nvPr/>
        </p:nvSpPr>
        <p:spPr>
          <a:xfrm>
            <a:off x="2181401" y="5534299"/>
            <a:ext cx="4000174" cy="510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Certification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22005</a:t>
            </a:r>
            <a:endParaRPr lang="it-IT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2368B81-971E-BB83-7DB0-4BFBD59A8430}"/>
              </a:ext>
            </a:extLst>
          </p:cNvPr>
          <p:cNvSpPr txBox="1"/>
          <p:nvPr/>
        </p:nvSpPr>
        <p:spPr>
          <a:xfrm>
            <a:off x="4605070" y="1498680"/>
            <a:ext cx="6094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Prototypes</a:t>
            </a:r>
            <a:r>
              <a:rPr lang="it-IT" sz="32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it-IT" sz="32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certification</a:t>
            </a:r>
            <a:endParaRPr lang="it-IT" sz="3200" b="1" dirty="0">
              <a:solidFill>
                <a:schemeClr val="accent1"/>
              </a:solidFill>
            </a:endParaRPr>
          </a:p>
        </p:txBody>
      </p:sp>
      <p:pic>
        <p:nvPicPr>
          <p:cNvPr id="7" name="Picture 6" descr="Risultato immagine per Certificazione Di Prodotto">
            <a:extLst>
              <a:ext uri="{FF2B5EF4-FFF2-40B4-BE49-F238E27FC236}">
                <a16:creationId xmlns:a16="http://schemas.microsoft.com/office/drawing/2014/main" id="{313F6F88-AEAE-CD30-2780-B974F4DB0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01" y="1229641"/>
            <a:ext cx="2510768" cy="158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4B00D7C-3177-0C1C-C5A8-3E3C72F6B8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3580" y="3616448"/>
            <a:ext cx="4370721" cy="2263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TextShape 1"/>
          <p:cNvSpPr txBox="1"/>
          <p:nvPr/>
        </p:nvSpPr>
        <p:spPr>
          <a:xfrm>
            <a:off x="684939" y="1255175"/>
            <a:ext cx="9966960" cy="1353240"/>
          </a:xfrm>
          <a:prstGeom prst="rect">
            <a:avLst/>
          </a:prstGeom>
          <a:noFill/>
          <a:ln>
            <a:noFill/>
          </a:ln>
        </p:spPr>
        <p:txBody>
          <a:bodyPr lIns="0" tIns="12240" rIns="0" bIns="0" anchor="ctr"/>
          <a:lstStyle/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lang="fr-FR" sz="4400" b="0" strike="noStrike" spc="-1" dirty="0">
                <a:solidFill>
                  <a:srgbClr val="758592"/>
                </a:solidFill>
                <a:latin typeface="SuedtirolPro"/>
                <a:ea typeface="DejaVu Sans"/>
              </a:rPr>
              <a:t>LE LABEL DE QUALITÉ SERVAGRI</a:t>
            </a:r>
          </a:p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lang="it-IT" sz="4400" spc="-1" dirty="0">
                <a:solidFill>
                  <a:srgbClr val="758592"/>
                </a:solidFill>
                <a:latin typeface="SuedtirolPro"/>
              </a:rPr>
              <a:t>CERTIFICAT ISO 22005:2008</a:t>
            </a:r>
            <a:endParaRPr lang="it-IT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04" name="Group 2"/>
          <p:cNvGrpSpPr/>
          <p:nvPr/>
        </p:nvGrpSpPr>
        <p:grpSpPr>
          <a:xfrm>
            <a:off x="1248120" y="182880"/>
            <a:ext cx="10516320" cy="871920"/>
            <a:chOff x="1248120" y="182880"/>
            <a:chExt cx="10516320" cy="871920"/>
          </a:xfrm>
        </p:grpSpPr>
        <p:pic>
          <p:nvPicPr>
            <p:cNvPr id="405" name="Segnaposto contenuto 16"/>
            <p:cNvPicPr/>
            <p:nvPr/>
          </p:nvPicPr>
          <p:blipFill>
            <a:blip r:embed="rId2"/>
            <a:srcRect r="37307"/>
            <a:stretch/>
          </p:blipFill>
          <p:spPr>
            <a:xfrm>
              <a:off x="1248120" y="182880"/>
              <a:ext cx="492552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6" name="Segnaposto contenuto 16"/>
            <p:cNvPicPr/>
            <p:nvPr/>
          </p:nvPicPr>
          <p:blipFill>
            <a:blip r:embed="rId2"/>
            <a:srcRect l="59939" r="-3819"/>
            <a:stretch/>
          </p:blipFill>
          <p:spPr>
            <a:xfrm>
              <a:off x="8317440" y="182880"/>
              <a:ext cx="344700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7" name="Segnaposto contenuto 16"/>
            <p:cNvPicPr/>
            <p:nvPr/>
          </p:nvPicPr>
          <p:blipFill>
            <a:blip r:embed="rId2"/>
            <a:srcRect l="59576" t="71850" r="7587" b="20997"/>
            <a:stretch/>
          </p:blipFill>
          <p:spPr>
            <a:xfrm>
              <a:off x="6113880" y="810000"/>
              <a:ext cx="2579400" cy="615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AE46685-38F9-DD29-75FB-7CC58E9B5F30}"/>
              </a:ext>
            </a:extLst>
          </p:cNvPr>
          <p:cNvSpPr txBox="1"/>
          <p:nvPr/>
        </p:nvSpPr>
        <p:spPr>
          <a:xfrm>
            <a:off x="684939" y="2808790"/>
            <a:ext cx="1142999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Contexte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système de qualité alimentaire des zones rurales de la zone de coopération transfrontalière sicilienne-tunisienne pour l’huile d’olive vierge extra (système SERVAGRI QUALITY) est né dans le but de 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	assurer une plus grande rentabilité pour les entreprises de la chaîne d’approvisionnement en huile d’olive 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	protéger les huiles présentant des caractéristiques supérieures aux normes commerciales actuelles en raison du contexte pédoclimatique, des processus de culture et de la gestion du produit fini, y compris leur origine et leurs qualités intrinsèques.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AAACE0C-EB4B-D34A-DE42-C95DCC9FE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906" y="1158972"/>
            <a:ext cx="2165155" cy="112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77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76DBC3FB-0D97-79AD-AD5B-92AF62300DBF}"/>
              </a:ext>
            </a:extLst>
          </p:cNvPr>
          <p:cNvSpPr txBox="1"/>
          <p:nvPr/>
        </p:nvSpPr>
        <p:spPr>
          <a:xfrm>
            <a:off x="240631" y="1628507"/>
            <a:ext cx="11523809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Et particuliérement </a:t>
            </a:r>
            <a:endParaRPr lang="it-IT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 algn="just">
              <a:buAutoNum type="alphaLcParenR" startAt="3"/>
            </a:pP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fournir un produit adapté à la demande croissante d’un consommateur qui recherche des valeurs supplémentaires liées au produit (dimension éthique, respect de l’environnement et des conditions de travail et dimension sécurité sanitaire) ;</a:t>
            </a:r>
          </a:p>
          <a:p>
            <a:pPr marL="514350" indent="-514350" algn="just">
              <a:buAutoNum type="alphaLcParenR" startAt="3"/>
            </a:pP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proposer des produits caractérisés par une qualité plus facilement perçue par les consommateurs et les commerçants.</a:t>
            </a:r>
          </a:p>
          <a:p>
            <a:endParaRPr lang="it-IT" sz="3200" dirty="0"/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6A3232DC-5AE4-ED2F-4DDB-668A5284BE8D}"/>
              </a:ext>
            </a:extLst>
          </p:cNvPr>
          <p:cNvGrpSpPr/>
          <p:nvPr/>
        </p:nvGrpSpPr>
        <p:grpSpPr>
          <a:xfrm>
            <a:off x="1248120" y="182880"/>
            <a:ext cx="10516320" cy="871920"/>
            <a:chOff x="1248120" y="182880"/>
            <a:chExt cx="10516320" cy="871920"/>
          </a:xfrm>
        </p:grpSpPr>
        <p:pic>
          <p:nvPicPr>
            <p:cNvPr id="11" name="Segnaposto contenuto 16">
              <a:extLst>
                <a:ext uri="{FF2B5EF4-FFF2-40B4-BE49-F238E27FC236}">
                  <a16:creationId xmlns:a16="http://schemas.microsoft.com/office/drawing/2014/main" id="{02CDD2C7-9CEC-05A0-D356-23B9E2595AB0}"/>
                </a:ext>
              </a:extLst>
            </p:cNvPr>
            <p:cNvPicPr/>
            <p:nvPr/>
          </p:nvPicPr>
          <p:blipFill>
            <a:blip r:embed="rId2"/>
            <a:srcRect r="37307"/>
            <a:stretch/>
          </p:blipFill>
          <p:spPr>
            <a:xfrm>
              <a:off x="1248120" y="182880"/>
              <a:ext cx="492552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Segnaposto contenuto 16">
              <a:extLst>
                <a:ext uri="{FF2B5EF4-FFF2-40B4-BE49-F238E27FC236}">
                  <a16:creationId xmlns:a16="http://schemas.microsoft.com/office/drawing/2014/main" id="{439F9606-9154-68F3-4DD8-D64E0B676F42}"/>
                </a:ext>
              </a:extLst>
            </p:cNvPr>
            <p:cNvPicPr/>
            <p:nvPr/>
          </p:nvPicPr>
          <p:blipFill>
            <a:blip r:embed="rId2"/>
            <a:srcRect l="59939" r="-3819"/>
            <a:stretch/>
          </p:blipFill>
          <p:spPr>
            <a:xfrm>
              <a:off x="8317440" y="182880"/>
              <a:ext cx="344700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Segnaposto contenuto 16">
              <a:extLst>
                <a:ext uri="{FF2B5EF4-FFF2-40B4-BE49-F238E27FC236}">
                  <a16:creationId xmlns:a16="http://schemas.microsoft.com/office/drawing/2014/main" id="{C5E66D5F-4625-971D-E7FC-263D159E3DF7}"/>
                </a:ext>
              </a:extLst>
            </p:cNvPr>
            <p:cNvPicPr/>
            <p:nvPr/>
          </p:nvPicPr>
          <p:blipFill>
            <a:blip r:embed="rId2"/>
            <a:srcRect l="59576" t="71850" r="7587" b="20997"/>
            <a:stretch/>
          </p:blipFill>
          <p:spPr>
            <a:xfrm>
              <a:off x="6113880" y="810000"/>
              <a:ext cx="2579400" cy="6156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62210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76DBC3FB-0D97-79AD-AD5B-92AF62300DBF}"/>
              </a:ext>
            </a:extLst>
          </p:cNvPr>
          <p:cNvSpPr txBox="1"/>
          <p:nvPr/>
        </p:nvSpPr>
        <p:spPr>
          <a:xfrm>
            <a:off x="237089" y="2105843"/>
            <a:ext cx="11782458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Dans ce contexte, les systèmes de qualité reconnus dans l’espace transfrontalier doivent répondre aux critères suivants :</a:t>
            </a:r>
          </a:p>
          <a:p>
            <a:pPr algn="just"/>
            <a:endParaRPr lang="it-IT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a)	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La spécificité du  produit final protégé découle d’obligations impératives concernant les méthodes de production, </a:t>
            </a:r>
            <a:r>
              <a:rPr lang="fr-FR" sz="2800">
                <a:solidFill>
                  <a:schemeClr val="accent1">
                    <a:lumMod val="75000"/>
                  </a:schemeClr>
                </a:solidFill>
              </a:rPr>
              <a:t>qui garantissent :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•	des caractéristiques spécifiques, y compris les procédés de production, ou </a:t>
            </a:r>
          </a:p>
          <a:p>
            <a:pPr algn="just"/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•	une qualité du produit final nettement supérieure aux normes commerciales actuelles en termes de santé publique, de santé des végétaux, de bien-être animal et de protection de l’environnement ;</a:t>
            </a:r>
          </a:p>
          <a:p>
            <a:endParaRPr lang="it-IT" sz="3200" dirty="0"/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6A3232DC-5AE4-ED2F-4DDB-668A5284BE8D}"/>
              </a:ext>
            </a:extLst>
          </p:cNvPr>
          <p:cNvGrpSpPr/>
          <p:nvPr/>
        </p:nvGrpSpPr>
        <p:grpSpPr>
          <a:xfrm>
            <a:off x="1248120" y="182880"/>
            <a:ext cx="10516320" cy="871920"/>
            <a:chOff x="1248120" y="182880"/>
            <a:chExt cx="10516320" cy="871920"/>
          </a:xfrm>
        </p:grpSpPr>
        <p:pic>
          <p:nvPicPr>
            <p:cNvPr id="11" name="Segnaposto contenuto 16">
              <a:extLst>
                <a:ext uri="{FF2B5EF4-FFF2-40B4-BE49-F238E27FC236}">
                  <a16:creationId xmlns:a16="http://schemas.microsoft.com/office/drawing/2014/main" id="{02CDD2C7-9CEC-05A0-D356-23B9E2595AB0}"/>
                </a:ext>
              </a:extLst>
            </p:cNvPr>
            <p:cNvPicPr/>
            <p:nvPr/>
          </p:nvPicPr>
          <p:blipFill>
            <a:blip r:embed="rId2"/>
            <a:srcRect r="37307"/>
            <a:stretch/>
          </p:blipFill>
          <p:spPr>
            <a:xfrm>
              <a:off x="1248120" y="182880"/>
              <a:ext cx="492552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Segnaposto contenuto 16">
              <a:extLst>
                <a:ext uri="{FF2B5EF4-FFF2-40B4-BE49-F238E27FC236}">
                  <a16:creationId xmlns:a16="http://schemas.microsoft.com/office/drawing/2014/main" id="{439F9606-9154-68F3-4DD8-D64E0B676F42}"/>
                </a:ext>
              </a:extLst>
            </p:cNvPr>
            <p:cNvPicPr/>
            <p:nvPr/>
          </p:nvPicPr>
          <p:blipFill>
            <a:blip r:embed="rId2"/>
            <a:srcRect l="59939" r="-3819"/>
            <a:stretch/>
          </p:blipFill>
          <p:spPr>
            <a:xfrm>
              <a:off x="8317440" y="182880"/>
              <a:ext cx="344700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Segnaposto contenuto 16">
              <a:extLst>
                <a:ext uri="{FF2B5EF4-FFF2-40B4-BE49-F238E27FC236}">
                  <a16:creationId xmlns:a16="http://schemas.microsoft.com/office/drawing/2014/main" id="{C5E66D5F-4625-971D-E7FC-263D159E3DF7}"/>
                </a:ext>
              </a:extLst>
            </p:cNvPr>
            <p:cNvPicPr/>
            <p:nvPr/>
          </p:nvPicPr>
          <p:blipFill>
            <a:blip r:embed="rId2"/>
            <a:srcRect l="59576" t="71850" r="7587" b="20997"/>
            <a:stretch/>
          </p:blipFill>
          <p:spPr>
            <a:xfrm>
              <a:off x="6113880" y="810000"/>
              <a:ext cx="2579400" cy="6156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10158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76DBC3FB-0D97-79AD-AD5B-92AF62300DBF}"/>
              </a:ext>
            </a:extLst>
          </p:cNvPr>
          <p:cNvSpPr txBox="1"/>
          <p:nvPr/>
        </p:nvSpPr>
        <p:spPr>
          <a:xfrm>
            <a:off x="586004" y="1572588"/>
            <a:ext cx="988146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Et encore</a:t>
            </a:r>
          </a:p>
          <a:p>
            <a:endParaRPr lang="it-IT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b)	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prévoir des spécifications de production contraignantes dont le respect est vérifié par une ou plusieurs structures de contrôle indépendantes, publiques ou privées;</a:t>
            </a: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c)	être ouvert à tous les producteurs;</a:t>
            </a: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d)	être transparent et assurer une traçabilité complète des produits;</a:t>
            </a: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e)	être réceptif aux débouchés actuels  ou prévisibles du marché.</a:t>
            </a:r>
          </a:p>
          <a:p>
            <a:endParaRPr lang="it-IT" sz="3200" dirty="0"/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6A3232DC-5AE4-ED2F-4DDB-668A5284BE8D}"/>
              </a:ext>
            </a:extLst>
          </p:cNvPr>
          <p:cNvGrpSpPr/>
          <p:nvPr/>
        </p:nvGrpSpPr>
        <p:grpSpPr>
          <a:xfrm>
            <a:off x="1248120" y="182880"/>
            <a:ext cx="10516320" cy="871920"/>
            <a:chOff x="1248120" y="182880"/>
            <a:chExt cx="10516320" cy="871920"/>
          </a:xfrm>
        </p:grpSpPr>
        <p:pic>
          <p:nvPicPr>
            <p:cNvPr id="11" name="Segnaposto contenuto 16">
              <a:extLst>
                <a:ext uri="{FF2B5EF4-FFF2-40B4-BE49-F238E27FC236}">
                  <a16:creationId xmlns:a16="http://schemas.microsoft.com/office/drawing/2014/main" id="{02CDD2C7-9CEC-05A0-D356-23B9E2595AB0}"/>
                </a:ext>
              </a:extLst>
            </p:cNvPr>
            <p:cNvPicPr/>
            <p:nvPr/>
          </p:nvPicPr>
          <p:blipFill>
            <a:blip r:embed="rId2"/>
            <a:srcRect r="37307"/>
            <a:stretch/>
          </p:blipFill>
          <p:spPr>
            <a:xfrm>
              <a:off x="1248120" y="182880"/>
              <a:ext cx="492552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Segnaposto contenuto 16">
              <a:extLst>
                <a:ext uri="{FF2B5EF4-FFF2-40B4-BE49-F238E27FC236}">
                  <a16:creationId xmlns:a16="http://schemas.microsoft.com/office/drawing/2014/main" id="{439F9606-9154-68F3-4DD8-D64E0B676F42}"/>
                </a:ext>
              </a:extLst>
            </p:cNvPr>
            <p:cNvPicPr/>
            <p:nvPr/>
          </p:nvPicPr>
          <p:blipFill>
            <a:blip r:embed="rId2"/>
            <a:srcRect l="59939" r="-3819"/>
            <a:stretch/>
          </p:blipFill>
          <p:spPr>
            <a:xfrm>
              <a:off x="8317440" y="182880"/>
              <a:ext cx="344700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Segnaposto contenuto 16">
              <a:extLst>
                <a:ext uri="{FF2B5EF4-FFF2-40B4-BE49-F238E27FC236}">
                  <a16:creationId xmlns:a16="http://schemas.microsoft.com/office/drawing/2014/main" id="{C5E66D5F-4625-971D-E7FC-263D159E3DF7}"/>
                </a:ext>
              </a:extLst>
            </p:cNvPr>
            <p:cNvPicPr/>
            <p:nvPr/>
          </p:nvPicPr>
          <p:blipFill>
            <a:blip r:embed="rId2"/>
            <a:srcRect l="59576" t="71850" r="7587" b="20997"/>
            <a:stretch/>
          </p:blipFill>
          <p:spPr>
            <a:xfrm>
              <a:off x="6113880" y="810000"/>
              <a:ext cx="2579400" cy="6156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86692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76DBC3FB-0D97-79AD-AD5B-92AF62300DBF}"/>
              </a:ext>
            </a:extLst>
          </p:cNvPr>
          <p:cNvSpPr txBox="1"/>
          <p:nvPr/>
        </p:nvSpPr>
        <p:spPr>
          <a:xfrm>
            <a:off x="164899" y="1311759"/>
            <a:ext cx="1202710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fr-FR" sz="2800" dirty="0">
                <a:solidFill>
                  <a:srgbClr val="FF0000"/>
                </a:solidFill>
              </a:rPr>
              <a:t>Adhésion au système SERVAGRI QUALITÉ</a:t>
            </a:r>
            <a:endParaRPr lang="it-IT" sz="2800" dirty="0">
              <a:solidFill>
                <a:srgbClr val="FF0000"/>
              </a:solidFill>
            </a:endParaRPr>
          </a:p>
          <a:p>
            <a:endParaRPr lang="it-IT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L'adhésion au système SERVAGRI QUALITÉ est purement volontaire.</a:t>
            </a:r>
          </a:p>
          <a:p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Peuvent adhérer tous les opérateurs, individuels ou associés qui :</a:t>
            </a:r>
          </a:p>
          <a:p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a) 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avoir leur siège social et opérationnel en Tunisie ou en Sicile ;</a:t>
            </a: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b) s'engager formellement à respecter le manuel QUALITÉ SERVAGRI pour l'huile d'olive extra vierge ;</a:t>
            </a: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c) déclarer accepter et appliquer le plan de contrôle relatif au système de qualité de l'huile d'olive extra vierge</a:t>
            </a:r>
            <a:endParaRPr lang="it-IT" sz="3200" dirty="0"/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6A3232DC-5AE4-ED2F-4DDB-668A5284BE8D}"/>
              </a:ext>
            </a:extLst>
          </p:cNvPr>
          <p:cNvGrpSpPr/>
          <p:nvPr/>
        </p:nvGrpSpPr>
        <p:grpSpPr>
          <a:xfrm>
            <a:off x="1248120" y="182880"/>
            <a:ext cx="10516320" cy="871920"/>
            <a:chOff x="1248120" y="182880"/>
            <a:chExt cx="10516320" cy="871920"/>
          </a:xfrm>
        </p:grpSpPr>
        <p:pic>
          <p:nvPicPr>
            <p:cNvPr id="11" name="Segnaposto contenuto 16">
              <a:extLst>
                <a:ext uri="{FF2B5EF4-FFF2-40B4-BE49-F238E27FC236}">
                  <a16:creationId xmlns:a16="http://schemas.microsoft.com/office/drawing/2014/main" id="{02CDD2C7-9CEC-05A0-D356-23B9E2595AB0}"/>
                </a:ext>
              </a:extLst>
            </p:cNvPr>
            <p:cNvPicPr/>
            <p:nvPr/>
          </p:nvPicPr>
          <p:blipFill>
            <a:blip r:embed="rId2"/>
            <a:srcRect r="37307"/>
            <a:stretch/>
          </p:blipFill>
          <p:spPr>
            <a:xfrm>
              <a:off x="1248120" y="182880"/>
              <a:ext cx="492552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Segnaposto contenuto 16">
              <a:extLst>
                <a:ext uri="{FF2B5EF4-FFF2-40B4-BE49-F238E27FC236}">
                  <a16:creationId xmlns:a16="http://schemas.microsoft.com/office/drawing/2014/main" id="{439F9606-9154-68F3-4DD8-D64E0B676F42}"/>
                </a:ext>
              </a:extLst>
            </p:cNvPr>
            <p:cNvPicPr/>
            <p:nvPr/>
          </p:nvPicPr>
          <p:blipFill>
            <a:blip r:embed="rId2"/>
            <a:srcRect l="59939" r="-3819"/>
            <a:stretch/>
          </p:blipFill>
          <p:spPr>
            <a:xfrm>
              <a:off x="8317440" y="182880"/>
              <a:ext cx="344700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Segnaposto contenuto 16">
              <a:extLst>
                <a:ext uri="{FF2B5EF4-FFF2-40B4-BE49-F238E27FC236}">
                  <a16:creationId xmlns:a16="http://schemas.microsoft.com/office/drawing/2014/main" id="{C5E66D5F-4625-971D-E7FC-263D159E3DF7}"/>
                </a:ext>
              </a:extLst>
            </p:cNvPr>
            <p:cNvPicPr/>
            <p:nvPr/>
          </p:nvPicPr>
          <p:blipFill>
            <a:blip r:embed="rId2"/>
            <a:srcRect l="59576" t="71850" r="7587" b="20997"/>
            <a:stretch/>
          </p:blipFill>
          <p:spPr>
            <a:xfrm>
              <a:off x="6113880" y="810000"/>
              <a:ext cx="2579400" cy="6156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16489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TextShape 1"/>
          <p:cNvSpPr txBox="1"/>
          <p:nvPr/>
        </p:nvSpPr>
        <p:spPr>
          <a:xfrm>
            <a:off x="312822" y="878280"/>
            <a:ext cx="9085347" cy="1986480"/>
          </a:xfrm>
          <a:prstGeom prst="rect">
            <a:avLst/>
          </a:prstGeom>
          <a:noFill/>
          <a:ln>
            <a:noFill/>
          </a:ln>
        </p:spPr>
        <p:txBody>
          <a:bodyPr lIns="0" tIns="12240" rIns="0" bIns="0" anchor="ctr"/>
          <a:lstStyle/>
          <a:p>
            <a:pPr algn="ctr">
              <a:lnSpc>
                <a:spcPct val="90000"/>
              </a:lnSpc>
            </a:pPr>
            <a:r>
              <a:rPr lang="fr-FR" sz="3600" b="0" strike="noStrike" spc="-1" dirty="0">
                <a:solidFill>
                  <a:srgbClr val="758592"/>
                </a:solidFill>
                <a:latin typeface="SuedtirolPro"/>
                <a:ea typeface="DejaVu Sans"/>
              </a:rPr>
              <a:t>Quelles sont les principales caractéristiques </a:t>
            </a:r>
          </a:p>
          <a:p>
            <a:pPr algn="ctr">
              <a:lnSpc>
                <a:spcPct val="90000"/>
              </a:lnSpc>
            </a:pPr>
            <a:r>
              <a:rPr lang="fr-FR" sz="3600" b="0" strike="noStrike" spc="-1" dirty="0">
                <a:solidFill>
                  <a:srgbClr val="758592"/>
                </a:solidFill>
                <a:latin typeface="SuedtirolPro"/>
                <a:ea typeface="DejaVu Sans"/>
              </a:rPr>
              <a:t>du label de qualité SERVAGRI</a:t>
            </a:r>
            <a:br>
              <a:rPr dirty="0"/>
            </a:br>
            <a:endParaRPr lang="it-IT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2" name="CustomShape 2"/>
          <p:cNvSpPr/>
          <p:nvPr/>
        </p:nvSpPr>
        <p:spPr>
          <a:xfrm>
            <a:off x="312822" y="3550721"/>
            <a:ext cx="11646568" cy="31159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>
              <a:lnSpc>
                <a:spcPct val="150000"/>
              </a:lnSpc>
            </a:pPr>
            <a:r>
              <a:rPr lang="it-IT" sz="2400" b="0" strike="noStrike" spc="-1" dirty="0">
                <a:solidFill>
                  <a:srgbClr val="93C500"/>
                </a:solidFill>
                <a:latin typeface="Wingdings 2"/>
                <a:ea typeface="DejaVu Sans"/>
              </a:rPr>
              <a:t> 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Production dans une zone spécifique de la Méditerranée</a:t>
            </a:r>
          </a:p>
          <a:p>
            <a:pPr>
              <a:lnSpc>
                <a:spcPct val="150000"/>
              </a:lnSpc>
            </a:pPr>
            <a:r>
              <a:rPr lang="it-IT" sz="2800" b="0" strike="noStrike" spc="-1" dirty="0">
                <a:solidFill>
                  <a:srgbClr val="93C500"/>
                </a:solidFill>
                <a:latin typeface="Wingdings 2"/>
                <a:ea typeface="DejaVu Sans"/>
              </a:rPr>
              <a:t> 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Respect des exigences de qualité établies par la réglementation de production</a:t>
            </a:r>
          </a:p>
          <a:p>
            <a:pPr>
              <a:lnSpc>
                <a:spcPct val="150000"/>
              </a:lnSpc>
            </a:pPr>
            <a:r>
              <a:rPr lang="it-IT" sz="2800" b="0" strike="noStrike" spc="-1" dirty="0">
                <a:solidFill>
                  <a:srgbClr val="93C500"/>
                </a:solidFill>
                <a:latin typeface="Wingdings 2"/>
                <a:ea typeface="DejaVu Sans"/>
              </a:rPr>
              <a:t> 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Contrôles réguliers par des organismes de contrôle indépendants et certifiés</a:t>
            </a:r>
            <a:endParaRPr lang="it-IT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400" b="0" strike="noStrike" spc="-1" dirty="0">
              <a:solidFill>
                <a:srgbClr val="000000"/>
              </a:solidFill>
              <a:latin typeface="KievitWebPro"/>
              <a:ea typeface="DejaVu Sans"/>
            </a:endParaRPr>
          </a:p>
        </p:txBody>
      </p:sp>
      <p:grpSp>
        <p:nvGrpSpPr>
          <p:cNvPr id="433" name="Group 3"/>
          <p:cNvGrpSpPr/>
          <p:nvPr/>
        </p:nvGrpSpPr>
        <p:grpSpPr>
          <a:xfrm>
            <a:off x="1248120" y="182880"/>
            <a:ext cx="10516320" cy="871920"/>
            <a:chOff x="1248120" y="182880"/>
            <a:chExt cx="10516320" cy="871920"/>
          </a:xfrm>
        </p:grpSpPr>
        <p:pic>
          <p:nvPicPr>
            <p:cNvPr id="434" name="Segnaposto contenuto 16"/>
            <p:cNvPicPr/>
            <p:nvPr/>
          </p:nvPicPr>
          <p:blipFill>
            <a:blip r:embed="rId2"/>
            <a:srcRect r="37307"/>
            <a:stretch/>
          </p:blipFill>
          <p:spPr>
            <a:xfrm>
              <a:off x="1248120" y="182880"/>
              <a:ext cx="492552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5" name="Segnaposto contenuto 16"/>
            <p:cNvPicPr/>
            <p:nvPr/>
          </p:nvPicPr>
          <p:blipFill>
            <a:blip r:embed="rId2"/>
            <a:srcRect l="59939" r="-3819"/>
            <a:stretch/>
          </p:blipFill>
          <p:spPr>
            <a:xfrm>
              <a:off x="8317440" y="182880"/>
              <a:ext cx="344700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6" name="Segnaposto contenuto 16"/>
            <p:cNvPicPr/>
            <p:nvPr/>
          </p:nvPicPr>
          <p:blipFill>
            <a:blip r:embed="rId2"/>
            <a:srcRect l="59576" t="71850" r="7587" b="20997"/>
            <a:stretch/>
          </p:blipFill>
          <p:spPr>
            <a:xfrm>
              <a:off x="6113880" y="810000"/>
              <a:ext cx="2579400" cy="615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F75810AF-242A-4DBE-E4D4-F0778EC0A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906" y="1158972"/>
            <a:ext cx="2165155" cy="1121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CustomShape 1"/>
          <p:cNvSpPr/>
          <p:nvPr/>
        </p:nvSpPr>
        <p:spPr>
          <a:xfrm>
            <a:off x="1045752" y="2856240"/>
            <a:ext cx="10468467" cy="319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50000"/>
              </a:lnSpc>
              <a:spcBef>
                <a:spcPts val="99"/>
              </a:spcBef>
            </a:pPr>
            <a:r>
              <a:rPr lang="it-IT" sz="3200" b="0" strike="noStrike" spc="-1" dirty="0">
                <a:solidFill>
                  <a:srgbClr val="93C500"/>
                </a:solidFill>
                <a:latin typeface="Wingdings 2"/>
                <a:ea typeface="DejaVu Sans"/>
              </a:rPr>
              <a:t> 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Le Label de Qualité SERVAGRI est un label réservé aux aliments d'origine contrôlée et de qualité certifiée.</a:t>
            </a:r>
          </a:p>
          <a:p>
            <a:pPr marL="12600">
              <a:lnSpc>
                <a:spcPct val="150000"/>
              </a:lnSpc>
              <a:spcBef>
                <a:spcPts val="99"/>
              </a:spcBef>
            </a:pPr>
            <a:r>
              <a:rPr lang="it-IT" sz="2800" b="0" strike="noStrike" spc="-1" dirty="0">
                <a:solidFill>
                  <a:srgbClr val="93C500"/>
                </a:solidFill>
                <a:latin typeface="Wingdings 2"/>
                <a:ea typeface="DejaVu Sans"/>
              </a:rPr>
              <a:t>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Cette marque ne peut être apposée que sur des produits agricoles et alimentaires provenant d'un territoire déterminé et dont la qualité est nettement supérieure aux normes établies par la loi.</a:t>
            </a:r>
            <a:endParaRPr lang="it-IT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59" name="Group 2"/>
          <p:cNvGrpSpPr/>
          <p:nvPr/>
        </p:nvGrpSpPr>
        <p:grpSpPr>
          <a:xfrm>
            <a:off x="1248120" y="182880"/>
            <a:ext cx="10516320" cy="871920"/>
            <a:chOff x="1248120" y="182880"/>
            <a:chExt cx="10516320" cy="871920"/>
          </a:xfrm>
        </p:grpSpPr>
        <p:pic>
          <p:nvPicPr>
            <p:cNvPr id="460" name="Segnaposto contenuto 16"/>
            <p:cNvPicPr/>
            <p:nvPr/>
          </p:nvPicPr>
          <p:blipFill>
            <a:blip r:embed="rId2"/>
            <a:srcRect r="37307"/>
            <a:stretch/>
          </p:blipFill>
          <p:spPr>
            <a:xfrm>
              <a:off x="1248120" y="182880"/>
              <a:ext cx="492552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1" name="Segnaposto contenuto 16"/>
            <p:cNvPicPr/>
            <p:nvPr/>
          </p:nvPicPr>
          <p:blipFill>
            <a:blip r:embed="rId2"/>
            <a:srcRect l="59939" r="-3819"/>
            <a:stretch/>
          </p:blipFill>
          <p:spPr>
            <a:xfrm>
              <a:off x="8317440" y="182880"/>
              <a:ext cx="344700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2" name="Segnaposto contenuto 16"/>
            <p:cNvPicPr/>
            <p:nvPr/>
          </p:nvPicPr>
          <p:blipFill>
            <a:blip r:embed="rId2"/>
            <a:srcRect l="59576" t="71850" r="7587" b="20997"/>
            <a:stretch/>
          </p:blipFill>
          <p:spPr>
            <a:xfrm>
              <a:off x="6113880" y="810000"/>
              <a:ext cx="2579400" cy="615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66" name="TextShape 4"/>
          <p:cNvSpPr txBox="1"/>
          <p:nvPr/>
        </p:nvSpPr>
        <p:spPr>
          <a:xfrm>
            <a:off x="-1495082" y="1098184"/>
            <a:ext cx="13009301" cy="1353240"/>
          </a:xfrm>
          <a:prstGeom prst="rect">
            <a:avLst/>
          </a:prstGeom>
          <a:noFill/>
          <a:ln>
            <a:noFill/>
          </a:ln>
        </p:spPr>
        <p:txBody>
          <a:bodyPr lIns="0" tIns="12240" rIns="0" bIns="0" anchor="ctr"/>
          <a:lstStyle/>
          <a:p>
            <a:pPr algn="ctr">
              <a:lnSpc>
                <a:spcPct val="90000"/>
              </a:lnSpc>
            </a:pPr>
            <a:r>
              <a:rPr lang="fr-FR" sz="3600" b="0" strike="noStrike" spc="-1" dirty="0">
                <a:solidFill>
                  <a:srgbClr val="758592"/>
                </a:solidFill>
                <a:latin typeface="SuedtirolPro"/>
                <a:ea typeface="DejaVu Sans"/>
              </a:rPr>
              <a:t>Quelles sont les principales caractéristiques </a:t>
            </a:r>
          </a:p>
          <a:p>
            <a:pPr algn="ctr">
              <a:lnSpc>
                <a:spcPct val="90000"/>
              </a:lnSpc>
            </a:pPr>
            <a:r>
              <a:rPr lang="fr-FR" sz="3600" b="0" strike="noStrike" spc="-1" dirty="0">
                <a:solidFill>
                  <a:srgbClr val="758592"/>
                </a:solidFill>
                <a:latin typeface="SuedtirolPro"/>
                <a:ea typeface="DejaVu Sans"/>
              </a:rPr>
              <a:t>du label de qualité SERVAGRI</a:t>
            </a:r>
            <a:endParaRPr lang="it-IT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1AC34D9-A28A-6E0D-076E-5892822CA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906" y="1158972"/>
            <a:ext cx="2165155" cy="1121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CustomShape 2"/>
          <p:cNvSpPr/>
          <p:nvPr/>
        </p:nvSpPr>
        <p:spPr>
          <a:xfrm>
            <a:off x="725491" y="2587797"/>
            <a:ext cx="10825109" cy="31159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>
              <a:lnSpc>
                <a:spcPct val="100000"/>
              </a:lnSpc>
            </a:pPr>
            <a:endParaRPr lang="it-IT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400" b="0" strike="noStrike" spc="-1" dirty="0">
              <a:solidFill>
                <a:srgbClr val="000000"/>
              </a:solidFill>
              <a:latin typeface="KievitWebPro"/>
              <a:ea typeface="DejaVu Sans"/>
            </a:endParaRPr>
          </a:p>
        </p:txBody>
      </p:sp>
      <p:grpSp>
        <p:nvGrpSpPr>
          <p:cNvPr id="433" name="Group 3"/>
          <p:cNvGrpSpPr/>
          <p:nvPr/>
        </p:nvGrpSpPr>
        <p:grpSpPr>
          <a:xfrm>
            <a:off x="1248120" y="182880"/>
            <a:ext cx="10516320" cy="871920"/>
            <a:chOff x="1248120" y="182880"/>
            <a:chExt cx="10516320" cy="871920"/>
          </a:xfrm>
        </p:grpSpPr>
        <p:pic>
          <p:nvPicPr>
            <p:cNvPr id="434" name="Segnaposto contenuto 16"/>
            <p:cNvPicPr/>
            <p:nvPr/>
          </p:nvPicPr>
          <p:blipFill>
            <a:blip r:embed="rId2"/>
            <a:srcRect r="37307"/>
            <a:stretch/>
          </p:blipFill>
          <p:spPr>
            <a:xfrm>
              <a:off x="1248120" y="182880"/>
              <a:ext cx="492552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5" name="Segnaposto contenuto 16"/>
            <p:cNvPicPr/>
            <p:nvPr/>
          </p:nvPicPr>
          <p:blipFill>
            <a:blip r:embed="rId2"/>
            <a:srcRect l="59939" r="-3819"/>
            <a:stretch/>
          </p:blipFill>
          <p:spPr>
            <a:xfrm>
              <a:off x="8317440" y="182880"/>
              <a:ext cx="344700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6" name="Segnaposto contenuto 16"/>
            <p:cNvPicPr/>
            <p:nvPr/>
          </p:nvPicPr>
          <p:blipFill>
            <a:blip r:embed="rId2"/>
            <a:srcRect l="59576" t="71850" r="7587" b="20997"/>
            <a:stretch/>
          </p:blipFill>
          <p:spPr>
            <a:xfrm>
              <a:off x="6113880" y="810000"/>
              <a:ext cx="2579400" cy="615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BBE85BD-5661-3E0D-9B31-CEC9F32C4331}"/>
              </a:ext>
            </a:extLst>
          </p:cNvPr>
          <p:cNvSpPr txBox="1"/>
          <p:nvPr/>
        </p:nvSpPr>
        <p:spPr>
          <a:xfrm>
            <a:off x="1010653" y="2722969"/>
            <a:ext cx="1091960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SECTION AGRONOMIQUE	</a:t>
            </a:r>
          </a:p>
          <a:p>
            <a:r>
              <a:rPr lang="it-IT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it-IT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fr-FR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SECTION DE LA COLLECTE ET DE </a:t>
            </a:r>
            <a:r>
              <a:rPr lang="fr-FR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CONSERVATION</a:t>
            </a:r>
            <a:endParaRPr lang="fr-FR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it-IT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fr-FR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SECTION DE LA TRANSFORMATION </a:t>
            </a:r>
          </a:p>
          <a:p>
            <a:r>
              <a:rPr lang="it-IT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it-IT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lang="it-IT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SECTION DE STOCKAGE DE L’HUILE D’OLIVE</a:t>
            </a:r>
            <a:endParaRPr lang="it-IT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Shape 1">
            <a:extLst>
              <a:ext uri="{FF2B5EF4-FFF2-40B4-BE49-F238E27FC236}">
                <a16:creationId xmlns:a16="http://schemas.microsoft.com/office/drawing/2014/main" id="{F3318EB1-734D-FA19-87BD-3C54B1C3979E}"/>
              </a:ext>
            </a:extLst>
          </p:cNvPr>
          <p:cNvSpPr txBox="1"/>
          <p:nvPr/>
        </p:nvSpPr>
        <p:spPr>
          <a:xfrm>
            <a:off x="345834" y="596385"/>
            <a:ext cx="10023676" cy="1986480"/>
          </a:xfrm>
          <a:prstGeom prst="rect">
            <a:avLst/>
          </a:prstGeom>
          <a:noFill/>
          <a:ln>
            <a:noFill/>
          </a:ln>
        </p:spPr>
        <p:txBody>
          <a:bodyPr lIns="0" tIns="12240" rIns="0" bIns="0" anchor="ctr"/>
          <a:lstStyle/>
          <a:p>
            <a:pPr>
              <a:lnSpc>
                <a:spcPct val="90000"/>
              </a:lnSpc>
            </a:pPr>
            <a: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  <a:t>MANUEL DE LA QUALITÉ</a:t>
            </a:r>
            <a:b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</a:br>
            <a: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  <a:t>Analyse des exigences dans les entreprises SERVAGRI</a:t>
            </a:r>
            <a:endParaRPr lang="it-IT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38B0950-467B-20A4-B3A2-8ABF76875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906" y="1158972"/>
            <a:ext cx="2165155" cy="112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457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>
            <a:extLst>
              <a:ext uri="{FF2B5EF4-FFF2-40B4-BE49-F238E27FC236}">
                <a16:creationId xmlns:a16="http://schemas.microsoft.com/office/drawing/2014/main" id="{6A3232DC-5AE4-ED2F-4DDB-668A5284BE8D}"/>
              </a:ext>
            </a:extLst>
          </p:cNvPr>
          <p:cNvGrpSpPr/>
          <p:nvPr/>
        </p:nvGrpSpPr>
        <p:grpSpPr>
          <a:xfrm>
            <a:off x="1248120" y="182880"/>
            <a:ext cx="10516320" cy="871920"/>
            <a:chOff x="1248120" y="182880"/>
            <a:chExt cx="10516320" cy="871920"/>
          </a:xfrm>
        </p:grpSpPr>
        <p:pic>
          <p:nvPicPr>
            <p:cNvPr id="11" name="Segnaposto contenuto 16">
              <a:extLst>
                <a:ext uri="{FF2B5EF4-FFF2-40B4-BE49-F238E27FC236}">
                  <a16:creationId xmlns:a16="http://schemas.microsoft.com/office/drawing/2014/main" id="{02CDD2C7-9CEC-05A0-D356-23B9E2595AB0}"/>
                </a:ext>
              </a:extLst>
            </p:cNvPr>
            <p:cNvPicPr/>
            <p:nvPr/>
          </p:nvPicPr>
          <p:blipFill>
            <a:blip r:embed="rId2"/>
            <a:srcRect r="37307"/>
            <a:stretch/>
          </p:blipFill>
          <p:spPr>
            <a:xfrm>
              <a:off x="1248120" y="182880"/>
              <a:ext cx="492552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Segnaposto contenuto 16">
              <a:extLst>
                <a:ext uri="{FF2B5EF4-FFF2-40B4-BE49-F238E27FC236}">
                  <a16:creationId xmlns:a16="http://schemas.microsoft.com/office/drawing/2014/main" id="{439F9606-9154-68F3-4DD8-D64E0B676F42}"/>
                </a:ext>
              </a:extLst>
            </p:cNvPr>
            <p:cNvPicPr/>
            <p:nvPr/>
          </p:nvPicPr>
          <p:blipFill>
            <a:blip r:embed="rId2"/>
            <a:srcRect l="59939" r="-3819"/>
            <a:stretch/>
          </p:blipFill>
          <p:spPr>
            <a:xfrm>
              <a:off x="8317440" y="182880"/>
              <a:ext cx="344700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Segnaposto contenuto 16">
              <a:extLst>
                <a:ext uri="{FF2B5EF4-FFF2-40B4-BE49-F238E27FC236}">
                  <a16:creationId xmlns:a16="http://schemas.microsoft.com/office/drawing/2014/main" id="{C5E66D5F-4625-971D-E7FC-263D159E3DF7}"/>
                </a:ext>
              </a:extLst>
            </p:cNvPr>
            <p:cNvPicPr/>
            <p:nvPr/>
          </p:nvPicPr>
          <p:blipFill>
            <a:blip r:embed="rId2"/>
            <a:srcRect l="59576" t="71850" r="7587" b="20997"/>
            <a:stretch/>
          </p:blipFill>
          <p:spPr>
            <a:xfrm>
              <a:off x="6113880" y="810000"/>
              <a:ext cx="2579400" cy="615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6C15AA5-EA90-79B7-AF69-CDEAF651CED4}"/>
              </a:ext>
            </a:extLst>
          </p:cNvPr>
          <p:cNvSpPr txBox="1"/>
          <p:nvPr/>
        </p:nvSpPr>
        <p:spPr>
          <a:xfrm>
            <a:off x="7196180" y="3354165"/>
            <a:ext cx="3265284" cy="1569660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Réduction des coûts de production (mécanisation, intensification)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76A9384-BDF8-9E18-5D16-00CC284289B5}"/>
              </a:ext>
            </a:extLst>
          </p:cNvPr>
          <p:cNvSpPr txBox="1"/>
          <p:nvPr/>
        </p:nvSpPr>
        <p:spPr>
          <a:xfrm>
            <a:off x="6792696" y="5622383"/>
            <a:ext cx="2610778" cy="461665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Origine - </a:t>
            </a:r>
            <a:r>
              <a:rPr lang="it-IT" sz="2400" dirty="0" err="1">
                <a:solidFill>
                  <a:schemeClr val="bg1"/>
                </a:solidFill>
              </a:rPr>
              <a:t>Traçabilité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CE8EC3D-7C4B-FC70-1456-239BA5709D1D}"/>
              </a:ext>
            </a:extLst>
          </p:cNvPr>
          <p:cNvSpPr txBox="1"/>
          <p:nvPr/>
        </p:nvSpPr>
        <p:spPr>
          <a:xfrm>
            <a:off x="3043565" y="5686177"/>
            <a:ext cx="3008131" cy="830997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Authenticité 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(lutte contre la fraude)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A8CA872-3D60-9ED0-0970-0C4E44793212}"/>
              </a:ext>
            </a:extLst>
          </p:cNvPr>
          <p:cNvSpPr txBox="1"/>
          <p:nvPr/>
        </p:nvSpPr>
        <p:spPr>
          <a:xfrm>
            <a:off x="356990" y="4568638"/>
            <a:ext cx="3495886" cy="830997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Santé 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</a:rPr>
              <a:t>(</a:t>
            </a:r>
            <a:r>
              <a:rPr lang="it-IT" sz="2400" dirty="0" err="1">
                <a:solidFill>
                  <a:schemeClr val="bg1"/>
                </a:solidFill>
              </a:rPr>
              <a:t>produits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nutraceutiques</a:t>
            </a:r>
            <a:r>
              <a:rPr lang="it-IT" sz="2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007714E-F0A8-1D1F-7F3F-12ABAFE49182}"/>
              </a:ext>
            </a:extLst>
          </p:cNvPr>
          <p:cNvSpPr txBox="1"/>
          <p:nvPr/>
        </p:nvSpPr>
        <p:spPr>
          <a:xfrm>
            <a:off x="504272" y="3293518"/>
            <a:ext cx="2173647" cy="830997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>
                <a:solidFill>
                  <a:schemeClr val="bg1"/>
                </a:solidFill>
              </a:rPr>
              <a:t>Qualité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</a:rPr>
              <a:t>(haute </a:t>
            </a:r>
            <a:r>
              <a:rPr lang="it-IT" sz="2400" dirty="0" err="1">
                <a:solidFill>
                  <a:schemeClr val="bg1"/>
                </a:solidFill>
              </a:rPr>
              <a:t>qualité</a:t>
            </a:r>
            <a:r>
              <a:rPr lang="it-IT" sz="2400" dirty="0">
                <a:solidFill>
                  <a:schemeClr val="bg1"/>
                </a:solidFill>
              </a:rPr>
              <a:t>?)</a:t>
            </a:r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115C9394-E758-ABD3-9630-69A2E484245A}"/>
              </a:ext>
            </a:extLst>
          </p:cNvPr>
          <p:cNvSpPr/>
          <p:nvPr/>
        </p:nvSpPr>
        <p:spPr>
          <a:xfrm rot="2677405" flipH="1">
            <a:off x="2819956" y="1832359"/>
            <a:ext cx="418052" cy="1671009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32561B30-ADE6-DC15-64D9-38A1455DABEC}"/>
              </a:ext>
            </a:extLst>
          </p:cNvPr>
          <p:cNvSpPr/>
          <p:nvPr/>
        </p:nvSpPr>
        <p:spPr>
          <a:xfrm rot="1980727" flipH="1">
            <a:off x="3227376" y="1878928"/>
            <a:ext cx="397049" cy="288572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giù 14">
            <a:extLst>
              <a:ext uri="{FF2B5EF4-FFF2-40B4-BE49-F238E27FC236}">
                <a16:creationId xmlns:a16="http://schemas.microsoft.com/office/drawing/2014/main" id="{B6110D61-68CE-9225-56F5-D551BE2E082F}"/>
              </a:ext>
            </a:extLst>
          </p:cNvPr>
          <p:cNvSpPr/>
          <p:nvPr/>
        </p:nvSpPr>
        <p:spPr>
          <a:xfrm rot="202773" flipH="1">
            <a:off x="4254629" y="2114265"/>
            <a:ext cx="448353" cy="355456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in giù 15">
            <a:extLst>
              <a:ext uri="{FF2B5EF4-FFF2-40B4-BE49-F238E27FC236}">
                <a16:creationId xmlns:a16="http://schemas.microsoft.com/office/drawing/2014/main" id="{3D3A5503-5093-84F0-6AD7-462563F8C5CD}"/>
              </a:ext>
            </a:extLst>
          </p:cNvPr>
          <p:cNvSpPr/>
          <p:nvPr/>
        </p:nvSpPr>
        <p:spPr>
          <a:xfrm rot="20701891" flipH="1">
            <a:off x="6351418" y="2099335"/>
            <a:ext cx="384056" cy="356583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in giù 16">
            <a:extLst>
              <a:ext uri="{FF2B5EF4-FFF2-40B4-BE49-F238E27FC236}">
                <a16:creationId xmlns:a16="http://schemas.microsoft.com/office/drawing/2014/main" id="{0FAFF7D6-B70E-F970-9B93-21AD9B229FDD}"/>
              </a:ext>
            </a:extLst>
          </p:cNvPr>
          <p:cNvSpPr/>
          <p:nvPr/>
        </p:nvSpPr>
        <p:spPr>
          <a:xfrm rot="19574523" flipH="1">
            <a:off x="8075212" y="1997283"/>
            <a:ext cx="316321" cy="146755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EB4AAA1-51F6-25F3-18E3-10467AD6F9BE}"/>
              </a:ext>
            </a:extLst>
          </p:cNvPr>
          <p:cNvSpPr txBox="1"/>
          <p:nvPr/>
        </p:nvSpPr>
        <p:spPr>
          <a:xfrm>
            <a:off x="2938423" y="1041603"/>
            <a:ext cx="5590572" cy="1200329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Stratégies pour une plus grande compétitivité de la filière de l'huile d'olive dans la zone transfrontalière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939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CustomShape 2"/>
          <p:cNvSpPr/>
          <p:nvPr/>
        </p:nvSpPr>
        <p:spPr>
          <a:xfrm>
            <a:off x="725491" y="2587797"/>
            <a:ext cx="10825109" cy="31159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>
              <a:lnSpc>
                <a:spcPct val="100000"/>
              </a:lnSpc>
            </a:pPr>
            <a:endParaRPr lang="it-IT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400" b="0" strike="noStrike" spc="-1" dirty="0">
              <a:solidFill>
                <a:srgbClr val="000000"/>
              </a:solidFill>
              <a:latin typeface="KievitWebPro"/>
              <a:ea typeface="DejaVu Sans"/>
            </a:endParaRPr>
          </a:p>
        </p:txBody>
      </p:sp>
      <p:grpSp>
        <p:nvGrpSpPr>
          <p:cNvPr id="433" name="Group 3"/>
          <p:cNvGrpSpPr/>
          <p:nvPr/>
        </p:nvGrpSpPr>
        <p:grpSpPr>
          <a:xfrm>
            <a:off x="1248120" y="182880"/>
            <a:ext cx="10516320" cy="871920"/>
            <a:chOff x="1248120" y="182880"/>
            <a:chExt cx="10516320" cy="871920"/>
          </a:xfrm>
        </p:grpSpPr>
        <p:pic>
          <p:nvPicPr>
            <p:cNvPr id="434" name="Segnaposto contenuto 16"/>
            <p:cNvPicPr/>
            <p:nvPr/>
          </p:nvPicPr>
          <p:blipFill>
            <a:blip r:embed="rId2"/>
            <a:srcRect r="37307"/>
            <a:stretch/>
          </p:blipFill>
          <p:spPr>
            <a:xfrm>
              <a:off x="1248120" y="182880"/>
              <a:ext cx="492552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5" name="Segnaposto contenuto 16"/>
            <p:cNvPicPr/>
            <p:nvPr/>
          </p:nvPicPr>
          <p:blipFill>
            <a:blip r:embed="rId2"/>
            <a:srcRect l="59939" r="-3819"/>
            <a:stretch/>
          </p:blipFill>
          <p:spPr>
            <a:xfrm>
              <a:off x="8317440" y="182880"/>
              <a:ext cx="344700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6" name="Segnaposto contenuto 16"/>
            <p:cNvPicPr/>
            <p:nvPr/>
          </p:nvPicPr>
          <p:blipFill>
            <a:blip r:embed="rId2"/>
            <a:srcRect l="59576" t="71850" r="7587" b="20997"/>
            <a:stretch/>
          </p:blipFill>
          <p:spPr>
            <a:xfrm>
              <a:off x="6113880" y="810000"/>
              <a:ext cx="2579400" cy="615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BBE85BD-5661-3E0D-9B31-CEC9F32C4331}"/>
              </a:ext>
            </a:extLst>
          </p:cNvPr>
          <p:cNvSpPr txBox="1"/>
          <p:nvPr/>
        </p:nvSpPr>
        <p:spPr>
          <a:xfrm>
            <a:off x="442456" y="3066131"/>
            <a:ext cx="1146236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SECTION AGRONOMIQUE	</a:t>
            </a:r>
          </a:p>
          <a:p>
            <a:r>
              <a:rPr lang="it-IT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it-IT" sz="32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Choix</a:t>
            </a:r>
            <a:r>
              <a:rPr lang="it-IT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variété</a:t>
            </a:r>
            <a:r>
              <a:rPr lang="it-IT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fr-FR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Gestion des arbres et des fruits</a:t>
            </a:r>
            <a:endParaRPr lang="it-IT" sz="32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it-IT" sz="32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Fertilisation</a:t>
            </a:r>
            <a:r>
              <a:rPr lang="it-IT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it-IT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it-IT" sz="32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Irrigation</a:t>
            </a:r>
            <a:r>
              <a:rPr lang="it-IT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it-IT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Désherbage et contrôle phytosanitaire de la culture</a:t>
            </a:r>
            <a:endParaRPr lang="it-IT" sz="32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Shape 1">
            <a:extLst>
              <a:ext uri="{FF2B5EF4-FFF2-40B4-BE49-F238E27FC236}">
                <a16:creationId xmlns:a16="http://schemas.microsoft.com/office/drawing/2014/main" id="{1B3A9729-B4E9-AD2F-0A36-8856CDFD5DF4}"/>
              </a:ext>
            </a:extLst>
          </p:cNvPr>
          <p:cNvSpPr txBox="1"/>
          <p:nvPr/>
        </p:nvSpPr>
        <p:spPr>
          <a:xfrm>
            <a:off x="371267" y="670230"/>
            <a:ext cx="9529011" cy="1986480"/>
          </a:xfrm>
          <a:prstGeom prst="rect">
            <a:avLst/>
          </a:prstGeom>
          <a:noFill/>
          <a:ln>
            <a:noFill/>
          </a:ln>
        </p:spPr>
        <p:txBody>
          <a:bodyPr lIns="0" tIns="12240" rIns="0" bIns="0" anchor="ctr"/>
          <a:lstStyle/>
          <a:p>
            <a:pPr>
              <a:lnSpc>
                <a:spcPct val="90000"/>
              </a:lnSpc>
            </a:pPr>
            <a:r>
              <a:rPr lang="fr-FR" sz="3200" spc="-1" dirty="0">
                <a:solidFill>
                  <a:srgbClr val="758592"/>
                </a:solidFill>
                <a:latin typeface="SuedtirolPro"/>
                <a:ea typeface="DejaVu Sans"/>
              </a:rPr>
              <a:t>MANUEL DE LA QUALITÉ </a:t>
            </a:r>
            <a:br>
              <a:rPr lang="fr-FR" sz="3200" spc="-1" dirty="0">
                <a:solidFill>
                  <a:srgbClr val="758592"/>
                </a:solidFill>
                <a:latin typeface="SuedtirolPro"/>
                <a:ea typeface="DejaVu Sans"/>
              </a:rPr>
            </a:br>
            <a:r>
              <a:rPr lang="fr-FR" sz="3200" spc="-1" dirty="0">
                <a:solidFill>
                  <a:srgbClr val="758592"/>
                </a:solidFill>
                <a:latin typeface="SuedtirolPro"/>
                <a:ea typeface="DejaVu Sans"/>
              </a:rPr>
              <a:t>Analyse des exigences dans les entreprises SERVAGRI</a:t>
            </a:r>
            <a:endParaRPr lang="it-IT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ECB6C56-D5BC-7AC9-3980-70B82676D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906" y="1158972"/>
            <a:ext cx="2165155" cy="112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962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Group 1"/>
          <p:cNvGrpSpPr/>
          <p:nvPr/>
        </p:nvGrpSpPr>
        <p:grpSpPr>
          <a:xfrm>
            <a:off x="1248120" y="182880"/>
            <a:ext cx="10516320" cy="871920"/>
            <a:chOff x="1248120" y="182880"/>
            <a:chExt cx="10516320" cy="871920"/>
          </a:xfrm>
        </p:grpSpPr>
        <p:pic>
          <p:nvPicPr>
            <p:cNvPr id="441" name="Segnaposto contenuto 16"/>
            <p:cNvPicPr/>
            <p:nvPr/>
          </p:nvPicPr>
          <p:blipFill>
            <a:blip r:embed="rId2"/>
            <a:srcRect r="37307"/>
            <a:stretch/>
          </p:blipFill>
          <p:spPr>
            <a:xfrm>
              <a:off x="1248120" y="182880"/>
              <a:ext cx="492552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2" name="Segnaposto contenuto 16"/>
            <p:cNvPicPr/>
            <p:nvPr/>
          </p:nvPicPr>
          <p:blipFill>
            <a:blip r:embed="rId2"/>
            <a:srcRect l="59939" r="-3819"/>
            <a:stretch/>
          </p:blipFill>
          <p:spPr>
            <a:xfrm>
              <a:off x="8317440" y="182880"/>
              <a:ext cx="344700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3" name="Segnaposto contenuto 16"/>
            <p:cNvPicPr/>
            <p:nvPr/>
          </p:nvPicPr>
          <p:blipFill>
            <a:blip r:embed="rId2"/>
            <a:srcRect l="59576" t="71850" r="7587" b="20997"/>
            <a:stretch/>
          </p:blipFill>
          <p:spPr>
            <a:xfrm>
              <a:off x="6113880" y="810000"/>
              <a:ext cx="2579400" cy="615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" name="Picture 1">
            <a:extLst>
              <a:ext uri="{FF2B5EF4-FFF2-40B4-BE49-F238E27FC236}">
                <a16:creationId xmlns:a16="http://schemas.microsoft.com/office/drawing/2014/main" id="{FFF92D2D-2EE8-1FE7-C812-E00D1B791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5" r="19504"/>
          <a:stretch/>
        </p:blipFill>
        <p:spPr bwMode="auto">
          <a:xfrm>
            <a:off x="5797390" y="2937698"/>
            <a:ext cx="5817527" cy="248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1950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2F528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C52BF90A-ADE8-719C-6ECA-233D5720B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2319" y="3425449"/>
            <a:ext cx="2078621" cy="68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it-IT" altLang="it-IT" dirty="0">
                <a:solidFill>
                  <a:srgbClr val="FFFFFF"/>
                </a:solidFill>
                <a:ea typeface="Microsoft YaHei" panose="020B0503020204020204" pitchFamily="34" charset="-122"/>
              </a:rPr>
              <a:t>OLIVES! </a:t>
            </a:r>
            <a:r>
              <a:rPr lang="it-IT" altLang="it-IT" dirty="0" err="1">
                <a:solidFill>
                  <a:srgbClr val="FFFFFF"/>
                </a:solidFill>
                <a:ea typeface="Microsoft YaHei" panose="020B0503020204020204" pitchFamily="34" charset="-122"/>
              </a:rPr>
              <a:t>Combien</a:t>
            </a:r>
            <a:r>
              <a:rPr lang="it-IT" altLang="it-IT" dirty="0">
                <a:solidFill>
                  <a:srgbClr val="FFFFFF"/>
                </a:solidFill>
                <a:ea typeface="Microsoft YaHei" panose="020B0503020204020204" pitchFamily="34" charset="-122"/>
              </a:rPr>
              <a:t> de </a:t>
            </a:r>
            <a:r>
              <a:rPr lang="it-IT" altLang="it-IT" dirty="0" err="1">
                <a:solidFill>
                  <a:srgbClr val="FFFFFF"/>
                </a:solidFill>
                <a:ea typeface="Microsoft YaHei" panose="020B0503020204020204" pitchFamily="34" charset="-122"/>
              </a:rPr>
              <a:t>variétés</a:t>
            </a:r>
            <a:r>
              <a:rPr lang="it-IT" altLang="it-IT" dirty="0">
                <a:solidFill>
                  <a:srgbClr val="FFFFFF"/>
                </a:solidFill>
                <a:ea typeface="Microsoft YaHei" panose="020B0503020204020204" pitchFamily="34" charset="-122"/>
              </a:rPr>
              <a:t> ?</a:t>
            </a:r>
            <a:endParaRPr lang="it-IT" altLang="it-IT" sz="1200" dirty="0">
              <a:solidFill>
                <a:srgbClr val="FFFFFF"/>
              </a:solidFill>
              <a:ea typeface="Microsoft YaHei" panose="020B0503020204020204" pitchFamily="34" charset="-122"/>
            </a:endParaRPr>
          </a:p>
        </p:txBody>
      </p:sp>
      <p:sp>
        <p:nvSpPr>
          <p:cNvPr id="2" name="TextShape 1">
            <a:extLst>
              <a:ext uri="{FF2B5EF4-FFF2-40B4-BE49-F238E27FC236}">
                <a16:creationId xmlns:a16="http://schemas.microsoft.com/office/drawing/2014/main" id="{79052F10-F110-8DE0-3370-C55A7FB6D467}"/>
              </a:ext>
            </a:extLst>
          </p:cNvPr>
          <p:cNvSpPr txBox="1"/>
          <p:nvPr/>
        </p:nvSpPr>
        <p:spPr>
          <a:xfrm>
            <a:off x="399638" y="567049"/>
            <a:ext cx="10023676" cy="1986480"/>
          </a:xfrm>
          <a:prstGeom prst="rect">
            <a:avLst/>
          </a:prstGeom>
          <a:noFill/>
          <a:ln>
            <a:noFill/>
          </a:ln>
        </p:spPr>
        <p:txBody>
          <a:bodyPr lIns="0" tIns="12240" rIns="0" bIns="0" anchor="ctr"/>
          <a:lstStyle/>
          <a:p>
            <a:pPr>
              <a:lnSpc>
                <a:spcPct val="90000"/>
              </a:lnSpc>
            </a:pPr>
            <a: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  <a:t>MANUEL DE LA QUALITÉ </a:t>
            </a:r>
            <a:b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</a:br>
            <a: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  <a:t>Analyse des exigences dans les entreprises SERVAGRI</a:t>
            </a:r>
            <a:endParaRPr lang="it-IT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7E3E6C8-5438-E3E3-64B6-EB544646A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83" y="2074733"/>
            <a:ext cx="4635309" cy="4735532"/>
          </a:xfrm>
          <a:prstGeom prst="rect">
            <a:avLst/>
          </a:prstGeom>
          <a:effectLst>
            <a:outerShdw blurRad="50800" dist="38100" dir="8100000" algn="tr" rotWithShape="0">
              <a:srgbClr val="FFC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E00122A-DEA7-3959-8C14-3C23F63C33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1906" y="1158972"/>
            <a:ext cx="2165155" cy="1121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Group 1"/>
          <p:cNvGrpSpPr/>
          <p:nvPr/>
        </p:nvGrpSpPr>
        <p:grpSpPr>
          <a:xfrm>
            <a:off x="1248120" y="182880"/>
            <a:ext cx="10516320" cy="871920"/>
            <a:chOff x="1248120" y="182880"/>
            <a:chExt cx="10516320" cy="871920"/>
          </a:xfrm>
        </p:grpSpPr>
        <p:pic>
          <p:nvPicPr>
            <p:cNvPr id="441" name="Segnaposto contenuto 16"/>
            <p:cNvPicPr/>
            <p:nvPr/>
          </p:nvPicPr>
          <p:blipFill>
            <a:blip r:embed="rId2"/>
            <a:srcRect r="37307"/>
            <a:stretch/>
          </p:blipFill>
          <p:spPr>
            <a:xfrm>
              <a:off x="1248120" y="182880"/>
              <a:ext cx="492552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2" name="Segnaposto contenuto 16"/>
            <p:cNvPicPr/>
            <p:nvPr/>
          </p:nvPicPr>
          <p:blipFill>
            <a:blip r:embed="rId2"/>
            <a:srcRect l="59939" r="-3819"/>
            <a:stretch/>
          </p:blipFill>
          <p:spPr>
            <a:xfrm>
              <a:off x="8317440" y="182880"/>
              <a:ext cx="344700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3" name="Segnaposto contenuto 16"/>
            <p:cNvPicPr/>
            <p:nvPr/>
          </p:nvPicPr>
          <p:blipFill>
            <a:blip r:embed="rId2"/>
            <a:srcRect l="59576" t="71850" r="7587" b="20997"/>
            <a:stretch/>
          </p:blipFill>
          <p:spPr>
            <a:xfrm>
              <a:off x="6113880" y="810000"/>
              <a:ext cx="2579400" cy="615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0244" name="Picture 4" descr="Come Coltivare un Ulivo: 5 Trucchi - Fratelli Carli">
            <a:extLst>
              <a:ext uri="{FF2B5EF4-FFF2-40B4-BE49-F238E27FC236}">
                <a16:creationId xmlns:a16="http://schemas.microsoft.com/office/drawing/2014/main" id="{5005741D-1FD7-2615-3DEA-5CD4835FF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451" y="2199783"/>
            <a:ext cx="5568376" cy="232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5362C74-22CA-29D6-6EEE-AEE09F8067F7}"/>
              </a:ext>
            </a:extLst>
          </p:cNvPr>
          <p:cNvSpPr txBox="1"/>
          <p:nvPr/>
        </p:nvSpPr>
        <p:spPr>
          <a:xfrm>
            <a:off x="4020436" y="2925052"/>
            <a:ext cx="4153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chemeClr val="bg1"/>
                </a:solidFill>
              </a:rPr>
              <a:t>Carnet de campagne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61F54F0-FA39-4C1D-C0F3-7B063DFDCB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4" t="9548" r="68074" b="33776"/>
          <a:stretch/>
        </p:blipFill>
        <p:spPr>
          <a:xfrm>
            <a:off x="4196208" y="5051220"/>
            <a:ext cx="3657600" cy="115455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4376981-9BD5-2758-B0F5-4A7F9D385A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827" t="6651" r="34931" b="36674"/>
          <a:stretch/>
        </p:blipFill>
        <p:spPr>
          <a:xfrm>
            <a:off x="8212139" y="5051220"/>
            <a:ext cx="3657601" cy="115455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40AB3BC-A165-ED9A-9373-B17E890BF0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945" t="7097" r="1578" b="36226"/>
          <a:stretch/>
        </p:blipFill>
        <p:spPr>
          <a:xfrm>
            <a:off x="272765" y="5051220"/>
            <a:ext cx="3565113" cy="1154558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28873B7B-F890-C19C-8709-06322A1F3E03}"/>
              </a:ext>
            </a:extLst>
          </p:cNvPr>
          <p:cNvSpPr/>
          <p:nvPr/>
        </p:nvSpPr>
        <p:spPr>
          <a:xfrm>
            <a:off x="207525" y="6243143"/>
            <a:ext cx="358534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Fertilisation</a:t>
            </a:r>
            <a:r>
              <a:rPr lang="it-IT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et </a:t>
            </a:r>
            <a:r>
              <a:rPr lang="it-IT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autres</a:t>
            </a:r>
            <a:r>
              <a:rPr lang="it-IT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it-IT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opérations</a:t>
            </a:r>
            <a:endParaRPr lang="it-IT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1C59DF1-F089-22C0-58A8-C3E27E4CB747}"/>
              </a:ext>
            </a:extLst>
          </p:cNvPr>
          <p:cNvSpPr/>
          <p:nvPr/>
        </p:nvSpPr>
        <p:spPr>
          <a:xfrm>
            <a:off x="4902864" y="6243143"/>
            <a:ext cx="215411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Gestion</a:t>
            </a:r>
            <a:r>
              <a:rPr lang="it-IT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d'</a:t>
            </a:r>
            <a:r>
              <a:rPr lang="it-IT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entrepôt</a:t>
            </a:r>
            <a:endParaRPr lang="it-IT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9428283-E4B9-7FAC-63A2-DD6657045705}"/>
              </a:ext>
            </a:extLst>
          </p:cNvPr>
          <p:cNvSpPr/>
          <p:nvPr/>
        </p:nvSpPr>
        <p:spPr>
          <a:xfrm>
            <a:off x="8814946" y="6243143"/>
            <a:ext cx="263912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FR" sz="20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ontrôle phytosanitaire</a:t>
            </a:r>
            <a:endParaRPr lang="it-IT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extShape 1">
            <a:extLst>
              <a:ext uri="{FF2B5EF4-FFF2-40B4-BE49-F238E27FC236}">
                <a16:creationId xmlns:a16="http://schemas.microsoft.com/office/drawing/2014/main" id="{83C02C52-C97F-2448-F6B5-B3C7089D3B3A}"/>
              </a:ext>
            </a:extLst>
          </p:cNvPr>
          <p:cNvSpPr txBox="1"/>
          <p:nvPr/>
        </p:nvSpPr>
        <p:spPr>
          <a:xfrm>
            <a:off x="272765" y="542432"/>
            <a:ext cx="10023676" cy="1986480"/>
          </a:xfrm>
          <a:prstGeom prst="rect">
            <a:avLst/>
          </a:prstGeom>
          <a:noFill/>
          <a:ln>
            <a:noFill/>
          </a:ln>
        </p:spPr>
        <p:txBody>
          <a:bodyPr lIns="0" tIns="12240" rIns="0" bIns="0" anchor="ctr"/>
          <a:lstStyle/>
          <a:p>
            <a:pPr>
              <a:lnSpc>
                <a:spcPct val="90000"/>
              </a:lnSpc>
            </a:pPr>
            <a: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  <a:t>MANUEL DE LA QUALITÉ </a:t>
            </a:r>
            <a:b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</a:br>
            <a: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  <a:t>Analyse des exigences dans les entreprises SERVAGRI</a:t>
            </a:r>
            <a:endParaRPr lang="it-IT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D5DE4E0-23B7-D3EA-895A-B12E7AF479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1906" y="1158972"/>
            <a:ext cx="2165155" cy="112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244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Group 1"/>
          <p:cNvGrpSpPr/>
          <p:nvPr/>
        </p:nvGrpSpPr>
        <p:grpSpPr>
          <a:xfrm>
            <a:off x="1248120" y="182880"/>
            <a:ext cx="10516320" cy="871920"/>
            <a:chOff x="1248120" y="182880"/>
            <a:chExt cx="10516320" cy="871920"/>
          </a:xfrm>
        </p:grpSpPr>
        <p:pic>
          <p:nvPicPr>
            <p:cNvPr id="441" name="Segnaposto contenuto 16"/>
            <p:cNvPicPr/>
            <p:nvPr/>
          </p:nvPicPr>
          <p:blipFill>
            <a:blip r:embed="rId2"/>
            <a:srcRect r="37307"/>
            <a:stretch/>
          </p:blipFill>
          <p:spPr>
            <a:xfrm>
              <a:off x="1248120" y="182880"/>
              <a:ext cx="492552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2" name="Segnaposto contenuto 16"/>
            <p:cNvPicPr/>
            <p:nvPr/>
          </p:nvPicPr>
          <p:blipFill>
            <a:blip r:embed="rId2"/>
            <a:srcRect l="59939" r="-3819"/>
            <a:stretch/>
          </p:blipFill>
          <p:spPr>
            <a:xfrm>
              <a:off x="8317440" y="182880"/>
              <a:ext cx="344700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3" name="Segnaposto contenuto 16"/>
            <p:cNvPicPr/>
            <p:nvPr/>
          </p:nvPicPr>
          <p:blipFill>
            <a:blip r:embed="rId2"/>
            <a:srcRect l="59576" t="71850" r="7587" b="20997"/>
            <a:stretch/>
          </p:blipFill>
          <p:spPr>
            <a:xfrm>
              <a:off x="6113880" y="810000"/>
              <a:ext cx="2579400" cy="615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9E7AA5A-9F90-E82B-09E2-19030C6D7EAA}"/>
              </a:ext>
            </a:extLst>
          </p:cNvPr>
          <p:cNvSpPr txBox="1"/>
          <p:nvPr/>
        </p:nvSpPr>
        <p:spPr>
          <a:xfrm>
            <a:off x="381262" y="1907953"/>
            <a:ext cx="60940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rgbClr val="2F5496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Fertilisation</a:t>
            </a:r>
            <a:endParaRPr lang="it-IT" dirty="0"/>
          </a:p>
          <a:p>
            <a:pPr marL="342900" indent="-342900">
              <a:buAutoNum type="alphaLcParenR"/>
            </a:pPr>
            <a:endParaRPr lang="it-IT" dirty="0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464E280F-C439-EC38-1A0B-736CE5F07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284819"/>
              </p:ext>
            </p:extLst>
          </p:nvPr>
        </p:nvGraphicFramePr>
        <p:xfrm>
          <a:off x="381262" y="2236342"/>
          <a:ext cx="11053823" cy="4438778"/>
        </p:xfrm>
        <a:graphic>
          <a:graphicData uri="http://schemas.openxmlformats.org/drawingml/2006/table">
            <a:tbl>
              <a:tblPr/>
              <a:tblGrid>
                <a:gridCol w="3677238">
                  <a:extLst>
                    <a:ext uri="{9D8B030D-6E8A-4147-A177-3AD203B41FA5}">
                      <a16:colId xmlns:a16="http://schemas.microsoft.com/office/drawing/2014/main" val="728441715"/>
                    </a:ext>
                  </a:extLst>
                </a:gridCol>
                <a:gridCol w="1258175">
                  <a:extLst>
                    <a:ext uri="{9D8B030D-6E8A-4147-A177-3AD203B41FA5}">
                      <a16:colId xmlns:a16="http://schemas.microsoft.com/office/drawing/2014/main" val="4140850329"/>
                    </a:ext>
                  </a:extLst>
                </a:gridCol>
                <a:gridCol w="1578802">
                  <a:extLst>
                    <a:ext uri="{9D8B030D-6E8A-4147-A177-3AD203B41FA5}">
                      <a16:colId xmlns:a16="http://schemas.microsoft.com/office/drawing/2014/main" val="4097695647"/>
                    </a:ext>
                  </a:extLst>
                </a:gridCol>
                <a:gridCol w="1819557">
                  <a:extLst>
                    <a:ext uri="{9D8B030D-6E8A-4147-A177-3AD203B41FA5}">
                      <a16:colId xmlns:a16="http://schemas.microsoft.com/office/drawing/2014/main" val="3599488769"/>
                    </a:ext>
                  </a:extLst>
                </a:gridCol>
                <a:gridCol w="1608881">
                  <a:extLst>
                    <a:ext uri="{9D8B030D-6E8A-4147-A177-3AD203B41FA5}">
                      <a16:colId xmlns:a16="http://schemas.microsoft.com/office/drawing/2014/main" val="212595948"/>
                    </a:ext>
                  </a:extLst>
                </a:gridCol>
                <a:gridCol w="1111170">
                  <a:extLst>
                    <a:ext uri="{9D8B030D-6E8A-4147-A177-3AD203B41FA5}">
                      <a16:colId xmlns:a16="http://schemas.microsoft.com/office/drawing/2014/main" val="2806950475"/>
                    </a:ext>
                  </a:extLst>
                </a:gridCol>
              </a:tblGrid>
              <a:tr h="348107"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 QU'IL FAUT FAIRE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Fréquence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Document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Responsable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Gestion CN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CERTIFICATION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876630"/>
                  </a:ext>
                </a:extLst>
              </a:tr>
              <a:tr h="522161">
                <a:tc>
                  <a:txBody>
                    <a:bodyPr/>
                    <a:lstStyle/>
                    <a:p>
                      <a:pPr algn="just"/>
                      <a:r>
                        <a:rPr lang="fr-FR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 pas appliquer d'engrais minéraux azotés avant la plantation des plantes.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Installation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Carnet de campagne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Producteur/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responsable de l'entreprise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Exclusion des lots d'olives ou non délivrance de la certification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SzPts val="1100"/>
                        <a:buFont typeface="Wingdings" panose="05000000000000000000" pitchFamily="2" charset="2"/>
                        <a:buChar char=""/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270" marR="65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448267"/>
                  </a:ext>
                </a:extLst>
              </a:tr>
              <a:tr h="522161">
                <a:tc>
                  <a:txBody>
                    <a:bodyPr/>
                    <a:lstStyle/>
                    <a:p>
                      <a:pPr algn="just"/>
                      <a:r>
                        <a:rPr lang="fr-FR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N'administrer les microéléments qu'en cas de carences constatées par analyse du sol et des feuilles.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Pour chaque entreprise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Carnet de campagne et certificats d’analyse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Producteur/responsable de l'entreprise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Exclusion des lots d'olives ou exclusion de la Certification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SzPts val="1100"/>
                        <a:buFont typeface="Wingdings" panose="05000000000000000000" pitchFamily="2" charset="2"/>
                        <a:buChar char=""/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it-IT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001787"/>
                  </a:ext>
                </a:extLst>
              </a:tr>
              <a:tr h="522161">
                <a:tc>
                  <a:txBody>
                    <a:bodyPr/>
                    <a:lstStyle/>
                    <a:p>
                      <a:pPr algn="just"/>
                      <a:r>
                        <a:rPr lang="fr-FR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Effectuer l'analyse physico-chimique du sol au moins une fois tous les 5 ans.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Pour chaque entreprise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Carnet de campagne et certificats d’analyse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Producteur/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responsable  de l'entreprise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Exclusion des lots d'olives ou exclusion de la Certification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SzPts val="1100"/>
                        <a:buFont typeface="Wingdings" panose="05000000000000000000" pitchFamily="2" charset="2"/>
                        <a:buChar char=""/>
                      </a:pPr>
                      <a:r>
                        <a:rPr lang="it-IT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156832"/>
                  </a:ext>
                </a:extLst>
              </a:tr>
              <a:tr h="2436749">
                <a:tc>
                  <a:txBody>
                    <a:bodyPr/>
                    <a:lstStyle/>
                    <a:p>
                      <a:pPr algn="just"/>
                      <a:r>
                        <a:rPr lang="fr-FR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Fertilisation avec les limites suivantes de doses maximales de macroéléments :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it-IT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 (</a:t>
                      </a:r>
                      <a:r>
                        <a:rPr lang="it-IT" sz="10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azote</a:t>
                      </a:r>
                      <a:r>
                        <a:rPr lang="it-IT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100 kg/ha ;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it-IT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it-IT" sz="1000" baseline="-25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it-IT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it-IT" sz="1000" baseline="-25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it-IT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it-IT" sz="10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Phosphore</a:t>
                      </a:r>
                      <a:r>
                        <a:rPr lang="it-IT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60 Kg/ha;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it-IT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it-IT" sz="1000" baseline="-25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it-IT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 (</a:t>
                      </a:r>
                      <a:r>
                        <a:rPr lang="it-IT" sz="10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Potassium</a:t>
                      </a:r>
                      <a:r>
                        <a:rPr lang="it-IT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60 Kg/ha.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it-IT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Note:</a:t>
                      </a:r>
                      <a:r>
                        <a:rPr lang="it-IT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buFont typeface="+mj-lt"/>
                        <a:buAutoNum type="alphaLcParenR"/>
                      </a:pPr>
                      <a:r>
                        <a:rPr lang="fr-FR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avec l'ajout d'engrais uniquement organiques ou organiques mixtes ou synthétiques ;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buFont typeface="+mj-lt"/>
                        <a:buAutoNum type="alphaLcParenR"/>
                      </a:pPr>
                      <a:r>
                        <a:rPr lang="fr-FR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Chez les plantes en phase de croissance, les apports d'éléments fertilisants doivent être réduits proportionnellement, en les localisant près du système racinaire ;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buFont typeface="+mj-lt"/>
                        <a:buAutoNum type="alphaLcParenR"/>
                      </a:pPr>
                      <a:r>
                        <a:rPr lang="fr-FR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Fractionnement de la fertilisation azotée si la quantité de N dépasse 60 kg/ha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Pour </a:t>
                      </a:r>
                      <a:r>
                        <a:rPr lang="it-IT" sz="10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chaque</a:t>
                      </a:r>
                      <a:r>
                        <a:rPr lang="it-IT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entreprise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Carnet de campagne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Producteur/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responsable  de l'entreprise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Exclusion des lots d'olives ou exclusion de la Certification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SzPts val="1100"/>
                        <a:buFont typeface="Wingdings" panose="05000000000000000000" pitchFamily="2" charset="2"/>
                        <a:buChar char=""/>
                      </a:pPr>
                      <a:r>
                        <a:rPr lang="it-IT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906807"/>
                  </a:ext>
                </a:extLst>
              </a:tr>
            </a:tbl>
          </a:graphicData>
        </a:graphic>
      </p:graphicFrame>
      <p:sp>
        <p:nvSpPr>
          <p:cNvPr id="5" name="TextShape 1">
            <a:extLst>
              <a:ext uri="{FF2B5EF4-FFF2-40B4-BE49-F238E27FC236}">
                <a16:creationId xmlns:a16="http://schemas.microsoft.com/office/drawing/2014/main" id="{EFEE4760-D40F-E107-0FD2-846DE6298096}"/>
              </a:ext>
            </a:extLst>
          </p:cNvPr>
          <p:cNvSpPr txBox="1"/>
          <p:nvPr/>
        </p:nvSpPr>
        <p:spPr>
          <a:xfrm>
            <a:off x="381262" y="326554"/>
            <a:ext cx="10023676" cy="1986480"/>
          </a:xfrm>
          <a:prstGeom prst="rect">
            <a:avLst/>
          </a:prstGeom>
          <a:noFill/>
          <a:ln>
            <a:noFill/>
          </a:ln>
        </p:spPr>
        <p:txBody>
          <a:bodyPr lIns="0" tIns="12240" rIns="0" bIns="0" anchor="ctr"/>
          <a:lstStyle/>
          <a:p>
            <a:pPr>
              <a:lnSpc>
                <a:spcPct val="90000"/>
              </a:lnSpc>
            </a:pPr>
            <a: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  <a:t>MANUEL DE LA QUALITÉ </a:t>
            </a:r>
            <a:b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</a:br>
            <a: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  <a:t>Analyse des exigences dans les entreprises SERVAGRI</a:t>
            </a:r>
            <a:endParaRPr lang="it-IT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948531B-3570-E79C-3D3B-F35D8AC02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222" y="1043264"/>
            <a:ext cx="2165155" cy="112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626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CustomShape 2"/>
          <p:cNvSpPr/>
          <p:nvPr/>
        </p:nvSpPr>
        <p:spPr>
          <a:xfrm>
            <a:off x="725491" y="2587797"/>
            <a:ext cx="10825109" cy="31159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>
              <a:lnSpc>
                <a:spcPct val="100000"/>
              </a:lnSpc>
            </a:pPr>
            <a:endParaRPr lang="it-IT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400" b="0" strike="noStrike" spc="-1" dirty="0">
              <a:solidFill>
                <a:srgbClr val="000000"/>
              </a:solidFill>
              <a:latin typeface="KievitWebPro"/>
              <a:ea typeface="DejaVu Sans"/>
            </a:endParaRPr>
          </a:p>
        </p:txBody>
      </p:sp>
      <p:grpSp>
        <p:nvGrpSpPr>
          <p:cNvPr id="433" name="Group 3"/>
          <p:cNvGrpSpPr/>
          <p:nvPr/>
        </p:nvGrpSpPr>
        <p:grpSpPr>
          <a:xfrm>
            <a:off x="1248120" y="182880"/>
            <a:ext cx="10516320" cy="871920"/>
            <a:chOff x="1248120" y="182880"/>
            <a:chExt cx="10516320" cy="871920"/>
          </a:xfrm>
        </p:grpSpPr>
        <p:pic>
          <p:nvPicPr>
            <p:cNvPr id="434" name="Segnaposto contenuto 16"/>
            <p:cNvPicPr/>
            <p:nvPr/>
          </p:nvPicPr>
          <p:blipFill>
            <a:blip r:embed="rId2"/>
            <a:srcRect r="37307"/>
            <a:stretch/>
          </p:blipFill>
          <p:spPr>
            <a:xfrm>
              <a:off x="1248120" y="182880"/>
              <a:ext cx="492552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5" name="Segnaposto contenuto 16"/>
            <p:cNvPicPr/>
            <p:nvPr/>
          </p:nvPicPr>
          <p:blipFill>
            <a:blip r:embed="rId2"/>
            <a:srcRect l="59939" r="-3819"/>
            <a:stretch/>
          </p:blipFill>
          <p:spPr>
            <a:xfrm>
              <a:off x="8317440" y="182880"/>
              <a:ext cx="344700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6" name="Segnaposto contenuto 16"/>
            <p:cNvPicPr/>
            <p:nvPr/>
          </p:nvPicPr>
          <p:blipFill>
            <a:blip r:embed="rId2"/>
            <a:srcRect l="59576" t="71850" r="7587" b="20997"/>
            <a:stretch/>
          </p:blipFill>
          <p:spPr>
            <a:xfrm>
              <a:off x="6113880" y="810000"/>
              <a:ext cx="2579400" cy="615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BBE85BD-5661-3E0D-9B31-CEC9F32C4331}"/>
              </a:ext>
            </a:extLst>
          </p:cNvPr>
          <p:cNvSpPr txBox="1"/>
          <p:nvPr/>
        </p:nvSpPr>
        <p:spPr>
          <a:xfrm>
            <a:off x="382696" y="2681152"/>
            <a:ext cx="114623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fr-FR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SECTION DE LA COLLECTE ET DE </a:t>
            </a:r>
            <a:r>
              <a:rPr lang="fr-FR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STOCKAGE</a:t>
            </a:r>
            <a:r>
              <a:rPr lang="it-IT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it-IT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it-IT" sz="32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Collecte</a:t>
            </a:r>
            <a:r>
              <a:rPr lang="it-IT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it-IT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Stockage, transport et livraison des olives après récolte</a:t>
            </a:r>
            <a:r>
              <a:rPr lang="it-IT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ED50F20B-8C65-74C3-94C2-D846F8778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13" y="4250812"/>
            <a:ext cx="3798382" cy="25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ome raccogliere le olive">
            <a:extLst>
              <a:ext uri="{FF2B5EF4-FFF2-40B4-BE49-F238E27FC236}">
                <a16:creationId xmlns:a16="http://schemas.microsoft.com/office/drawing/2014/main" id="{E1EF9D54-FBFA-16C0-BC4F-AD75946DD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829" y="4250812"/>
            <a:ext cx="4457041" cy="25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Shape 1">
            <a:extLst>
              <a:ext uri="{FF2B5EF4-FFF2-40B4-BE49-F238E27FC236}">
                <a16:creationId xmlns:a16="http://schemas.microsoft.com/office/drawing/2014/main" id="{17CD5B3F-B9B9-5530-D7A4-7C0648DBC01E}"/>
              </a:ext>
            </a:extLst>
          </p:cNvPr>
          <p:cNvSpPr txBox="1"/>
          <p:nvPr/>
        </p:nvSpPr>
        <p:spPr>
          <a:xfrm>
            <a:off x="450006" y="598193"/>
            <a:ext cx="10023676" cy="1986480"/>
          </a:xfrm>
          <a:prstGeom prst="rect">
            <a:avLst/>
          </a:prstGeom>
          <a:noFill/>
          <a:ln>
            <a:noFill/>
          </a:ln>
        </p:spPr>
        <p:txBody>
          <a:bodyPr lIns="0" tIns="12240" rIns="0" bIns="0" anchor="ctr"/>
          <a:lstStyle/>
          <a:p>
            <a:pPr>
              <a:lnSpc>
                <a:spcPct val="90000"/>
              </a:lnSpc>
            </a:pPr>
            <a: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  <a:t>MANUEL DE LA QUALITÉ </a:t>
            </a:r>
            <a:b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</a:br>
            <a: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  <a:t>Analyse des exigences dans les entreprises SERVAGRI</a:t>
            </a:r>
            <a:endParaRPr lang="it-IT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FAB9CA0-2B95-CB8F-3D19-8176D80C2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1906" y="1158972"/>
            <a:ext cx="2165155" cy="112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917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Group 1"/>
          <p:cNvGrpSpPr/>
          <p:nvPr/>
        </p:nvGrpSpPr>
        <p:grpSpPr>
          <a:xfrm>
            <a:off x="1248120" y="182880"/>
            <a:ext cx="10516320" cy="871920"/>
            <a:chOff x="1248120" y="182880"/>
            <a:chExt cx="10516320" cy="871920"/>
          </a:xfrm>
        </p:grpSpPr>
        <p:pic>
          <p:nvPicPr>
            <p:cNvPr id="441" name="Segnaposto contenuto 16"/>
            <p:cNvPicPr/>
            <p:nvPr/>
          </p:nvPicPr>
          <p:blipFill>
            <a:blip r:embed="rId2"/>
            <a:srcRect r="37307"/>
            <a:stretch/>
          </p:blipFill>
          <p:spPr>
            <a:xfrm>
              <a:off x="1248120" y="182880"/>
              <a:ext cx="492552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2" name="Segnaposto contenuto 16"/>
            <p:cNvPicPr/>
            <p:nvPr/>
          </p:nvPicPr>
          <p:blipFill>
            <a:blip r:embed="rId2"/>
            <a:srcRect l="59939" r="-3819"/>
            <a:stretch/>
          </p:blipFill>
          <p:spPr>
            <a:xfrm>
              <a:off x="8317440" y="182880"/>
              <a:ext cx="344700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3" name="Segnaposto contenuto 16"/>
            <p:cNvPicPr/>
            <p:nvPr/>
          </p:nvPicPr>
          <p:blipFill>
            <a:blip r:embed="rId2"/>
            <a:srcRect l="59576" t="71850" r="7587" b="20997"/>
            <a:stretch/>
          </p:blipFill>
          <p:spPr>
            <a:xfrm>
              <a:off x="6113880" y="810000"/>
              <a:ext cx="2579400" cy="61560"/>
            </a:xfrm>
            <a:prstGeom prst="rect">
              <a:avLst/>
            </a:prstGeom>
            <a:ln>
              <a:noFill/>
            </a:ln>
          </p:spPr>
        </p:pic>
      </p:grp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BE8B2E8B-381F-3DB6-6B5A-F4B5F7DB1B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827908"/>
              </p:ext>
            </p:extLst>
          </p:nvPr>
        </p:nvGraphicFramePr>
        <p:xfrm>
          <a:off x="663845" y="2718884"/>
          <a:ext cx="10515601" cy="1036320"/>
        </p:xfrm>
        <a:graphic>
          <a:graphicData uri="http://schemas.openxmlformats.org/drawingml/2006/table">
            <a:tbl>
              <a:tblPr/>
              <a:tblGrid>
                <a:gridCol w="2885471">
                  <a:extLst>
                    <a:ext uri="{9D8B030D-6E8A-4147-A177-3AD203B41FA5}">
                      <a16:colId xmlns:a16="http://schemas.microsoft.com/office/drawing/2014/main" val="3849482507"/>
                    </a:ext>
                  </a:extLst>
                </a:gridCol>
                <a:gridCol w="1528010">
                  <a:extLst>
                    <a:ext uri="{9D8B030D-6E8A-4147-A177-3AD203B41FA5}">
                      <a16:colId xmlns:a16="http://schemas.microsoft.com/office/drawing/2014/main" val="1554385248"/>
                    </a:ext>
                  </a:extLst>
                </a:gridCol>
                <a:gridCol w="1540452">
                  <a:extLst>
                    <a:ext uri="{9D8B030D-6E8A-4147-A177-3AD203B41FA5}">
                      <a16:colId xmlns:a16="http://schemas.microsoft.com/office/drawing/2014/main" val="1579551730"/>
                    </a:ext>
                  </a:extLst>
                </a:gridCol>
                <a:gridCol w="1974830">
                  <a:extLst>
                    <a:ext uri="{9D8B030D-6E8A-4147-A177-3AD203B41FA5}">
                      <a16:colId xmlns:a16="http://schemas.microsoft.com/office/drawing/2014/main" val="2563415864"/>
                    </a:ext>
                  </a:extLst>
                </a:gridCol>
                <a:gridCol w="1297625">
                  <a:extLst>
                    <a:ext uri="{9D8B030D-6E8A-4147-A177-3AD203B41FA5}">
                      <a16:colId xmlns:a16="http://schemas.microsoft.com/office/drawing/2014/main" val="2613646647"/>
                    </a:ext>
                  </a:extLst>
                </a:gridCol>
                <a:gridCol w="1289213">
                  <a:extLst>
                    <a:ext uri="{9D8B030D-6E8A-4147-A177-3AD203B41FA5}">
                      <a16:colId xmlns:a16="http://schemas.microsoft.com/office/drawing/2014/main" val="160425804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 QU'IL FAUT FAIRE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Fréquence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Document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Responsable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Gestion CN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CERTIFICATION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311960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 pas utiliser des produits chimiques qui facilitent la maturation et/ou la chute des olives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Pour chaque lot d'olives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Carnet de campagne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Producteur/responsable de l’entreprise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 délivrance de la certification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buSzPts val="1100"/>
                        <a:buFont typeface="Wingdings" panose="05000000000000000000" pitchFamily="2" charset="2"/>
                        <a:buChar char=""/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729947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DF368252-DC80-97CD-6FE9-B39F1D316411}"/>
              </a:ext>
            </a:extLst>
          </p:cNvPr>
          <p:cNvSpPr txBox="1"/>
          <p:nvPr/>
        </p:nvSpPr>
        <p:spPr>
          <a:xfrm>
            <a:off x="663845" y="2349552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Stockage, transport et livraison des olives après récolte</a:t>
            </a:r>
            <a:endParaRPr lang="it-IT" b="1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Olio della Sabina: la tradizionale raccolta delle olive in Sabina">
            <a:extLst>
              <a:ext uri="{FF2B5EF4-FFF2-40B4-BE49-F238E27FC236}">
                <a16:creationId xmlns:a16="http://schemas.microsoft.com/office/drawing/2014/main" id="{DDD56F45-7F50-8050-BE07-66AC877C1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370" y="4307416"/>
            <a:ext cx="4325736" cy="242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rasporto e stoccaggio - Oleificio Berardo">
            <a:extLst>
              <a:ext uri="{FF2B5EF4-FFF2-40B4-BE49-F238E27FC236}">
                <a16:creationId xmlns:a16="http://schemas.microsoft.com/office/drawing/2014/main" id="{EF4D367C-2CB9-BA46-DD7A-DC7F9B65FB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6" r="8550"/>
          <a:stretch/>
        </p:blipFill>
        <p:spPr bwMode="auto">
          <a:xfrm>
            <a:off x="8097335" y="4242914"/>
            <a:ext cx="3807130" cy="248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LA RACCOLTA DELLE OLIVE: COME E QUANDO FARLA">
            <a:extLst>
              <a:ext uri="{FF2B5EF4-FFF2-40B4-BE49-F238E27FC236}">
                <a16:creationId xmlns:a16="http://schemas.microsoft.com/office/drawing/2014/main" id="{D7E46CAD-6A0B-30D5-D5B2-1F21FF37F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2" y="4307415"/>
            <a:ext cx="3633620" cy="242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Shape 1">
            <a:extLst>
              <a:ext uri="{FF2B5EF4-FFF2-40B4-BE49-F238E27FC236}">
                <a16:creationId xmlns:a16="http://schemas.microsoft.com/office/drawing/2014/main" id="{52FDA1FA-3E52-AD72-BE80-EBA79DAD90F2}"/>
              </a:ext>
            </a:extLst>
          </p:cNvPr>
          <p:cNvSpPr txBox="1"/>
          <p:nvPr/>
        </p:nvSpPr>
        <p:spPr>
          <a:xfrm>
            <a:off x="427560" y="440404"/>
            <a:ext cx="10023676" cy="1986480"/>
          </a:xfrm>
          <a:prstGeom prst="rect">
            <a:avLst/>
          </a:prstGeom>
          <a:noFill/>
          <a:ln>
            <a:noFill/>
          </a:ln>
        </p:spPr>
        <p:txBody>
          <a:bodyPr lIns="0" tIns="12240" rIns="0" bIns="0" anchor="ctr"/>
          <a:lstStyle/>
          <a:p>
            <a:pPr>
              <a:lnSpc>
                <a:spcPct val="90000"/>
              </a:lnSpc>
            </a:pPr>
            <a: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  <a:t>MANUEL DE LA QUALITÉ </a:t>
            </a:r>
            <a:b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</a:br>
            <a: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  <a:t>Analyse des exigences dans les entreprises SERVAGRI</a:t>
            </a:r>
            <a:endParaRPr lang="it-IT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658AE8A-C191-7AE3-184F-4B79F0B0C6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1906" y="1158972"/>
            <a:ext cx="2165155" cy="112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057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Group 1"/>
          <p:cNvGrpSpPr/>
          <p:nvPr/>
        </p:nvGrpSpPr>
        <p:grpSpPr>
          <a:xfrm>
            <a:off x="1248120" y="182880"/>
            <a:ext cx="10516320" cy="871920"/>
            <a:chOff x="1248120" y="182880"/>
            <a:chExt cx="10516320" cy="871920"/>
          </a:xfrm>
        </p:grpSpPr>
        <p:pic>
          <p:nvPicPr>
            <p:cNvPr id="441" name="Segnaposto contenuto 16"/>
            <p:cNvPicPr/>
            <p:nvPr/>
          </p:nvPicPr>
          <p:blipFill>
            <a:blip r:embed="rId2"/>
            <a:srcRect r="37307"/>
            <a:stretch/>
          </p:blipFill>
          <p:spPr>
            <a:xfrm>
              <a:off x="1248120" y="182880"/>
              <a:ext cx="492552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2" name="Segnaposto contenuto 16"/>
            <p:cNvPicPr/>
            <p:nvPr/>
          </p:nvPicPr>
          <p:blipFill>
            <a:blip r:embed="rId2"/>
            <a:srcRect l="59939" r="-3819"/>
            <a:stretch/>
          </p:blipFill>
          <p:spPr>
            <a:xfrm>
              <a:off x="8317440" y="182880"/>
              <a:ext cx="344700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3" name="Segnaposto contenuto 16"/>
            <p:cNvPicPr/>
            <p:nvPr/>
          </p:nvPicPr>
          <p:blipFill>
            <a:blip r:embed="rId2"/>
            <a:srcRect l="59576" t="71850" r="7587" b="20997"/>
            <a:stretch/>
          </p:blipFill>
          <p:spPr>
            <a:xfrm>
              <a:off x="6113880" y="810000"/>
              <a:ext cx="2579400" cy="615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9E7AA5A-9F90-E82B-09E2-19030C6D7EAA}"/>
              </a:ext>
            </a:extLst>
          </p:cNvPr>
          <p:cNvSpPr txBox="1"/>
          <p:nvPr/>
        </p:nvSpPr>
        <p:spPr>
          <a:xfrm>
            <a:off x="776475" y="2254103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2000"/>
              </a:spcBef>
              <a:spcAft>
                <a:spcPts val="400"/>
              </a:spcAft>
            </a:pPr>
            <a:r>
              <a:rPr lang="fr-FR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Stockage post-récolte, transport et livraison des olives</a:t>
            </a:r>
            <a:endParaRPr lang="it-IT" dirty="0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436E249F-C289-A406-D7FC-EF6B6B879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169139"/>
              </p:ext>
            </p:extLst>
          </p:nvPr>
        </p:nvGraphicFramePr>
        <p:xfrm>
          <a:off x="1248120" y="2621696"/>
          <a:ext cx="10268690" cy="4092092"/>
        </p:xfrm>
        <a:graphic>
          <a:graphicData uri="http://schemas.openxmlformats.org/drawingml/2006/table">
            <a:tbl>
              <a:tblPr/>
              <a:tblGrid>
                <a:gridCol w="1819171">
                  <a:extLst>
                    <a:ext uri="{9D8B030D-6E8A-4147-A177-3AD203B41FA5}">
                      <a16:colId xmlns:a16="http://schemas.microsoft.com/office/drawing/2014/main" val="1770260131"/>
                    </a:ext>
                  </a:extLst>
                </a:gridCol>
                <a:gridCol w="1436101">
                  <a:extLst>
                    <a:ext uri="{9D8B030D-6E8A-4147-A177-3AD203B41FA5}">
                      <a16:colId xmlns:a16="http://schemas.microsoft.com/office/drawing/2014/main" val="3273409509"/>
                    </a:ext>
                  </a:extLst>
                </a:gridCol>
                <a:gridCol w="1950982">
                  <a:extLst>
                    <a:ext uri="{9D8B030D-6E8A-4147-A177-3AD203B41FA5}">
                      <a16:colId xmlns:a16="http://schemas.microsoft.com/office/drawing/2014/main" val="3867222533"/>
                    </a:ext>
                  </a:extLst>
                </a:gridCol>
                <a:gridCol w="1547297">
                  <a:extLst>
                    <a:ext uri="{9D8B030D-6E8A-4147-A177-3AD203B41FA5}">
                      <a16:colId xmlns:a16="http://schemas.microsoft.com/office/drawing/2014/main" val="2210888131"/>
                    </a:ext>
                  </a:extLst>
                </a:gridCol>
                <a:gridCol w="1693099">
                  <a:extLst>
                    <a:ext uri="{9D8B030D-6E8A-4147-A177-3AD203B41FA5}">
                      <a16:colId xmlns:a16="http://schemas.microsoft.com/office/drawing/2014/main" val="2379118391"/>
                    </a:ext>
                  </a:extLst>
                </a:gridCol>
                <a:gridCol w="1822040">
                  <a:extLst>
                    <a:ext uri="{9D8B030D-6E8A-4147-A177-3AD203B41FA5}">
                      <a16:colId xmlns:a16="http://schemas.microsoft.com/office/drawing/2014/main" val="1499707644"/>
                    </a:ext>
                  </a:extLst>
                </a:gridCol>
              </a:tblGrid>
              <a:tr h="340394"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 QU'IL FAUT FAIRE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Fréquence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Document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Responsable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Gestion CN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CERTIFICATION.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841051"/>
                  </a:ext>
                </a:extLst>
              </a:tr>
              <a:tr h="1361575"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Conserver les olives dans des boîtes ou des bacs en plastique rigides et aérés, agréés pour le contact alimentaire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Pour </a:t>
                      </a:r>
                      <a:r>
                        <a:rPr lang="it-IT" sz="14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chaque</a:t>
                      </a:r>
                      <a:r>
                        <a:rPr lang="it-IT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4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lot</a:t>
                      </a:r>
                      <a:r>
                        <a:rPr lang="it-IT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d'</a:t>
                      </a:r>
                      <a:r>
                        <a:rPr lang="it-IT" sz="14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olives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Visuel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Producteur/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it-IT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responsable de l’entreprise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 délivrance de la certification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SzPts val="1100"/>
                        <a:buFont typeface="Wingdings" panose="05000000000000000000" pitchFamily="2" charset="2"/>
                        <a:buChar char=""/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909287"/>
                  </a:ext>
                </a:extLst>
              </a:tr>
              <a:tr h="1021181"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Stocker les caisses ou bacs dans des pièces fraîches, aérées et couvertes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Pour chaque lot d'olives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Visuel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Producteur/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it-IT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responsable d’entreprise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 délivrance de de la certification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SzPts val="1100"/>
                        <a:buFont typeface="Wingdings" panose="05000000000000000000" pitchFamily="2" charset="2"/>
                        <a:buChar char=""/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740625"/>
                  </a:ext>
                </a:extLst>
              </a:tr>
              <a:tr h="1191378"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Transport en bacs perforés, en cas de transport effectué 12 heures après la collecte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Pour chaque lot d'olives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Visuel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Producteur/responsable juridique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 délivrance de la certification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SzPts val="1100"/>
                        <a:buFont typeface="Wingdings" panose="05000000000000000000" pitchFamily="2" charset="2"/>
                        <a:buChar char=""/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537716"/>
                  </a:ext>
                </a:extLst>
              </a:tr>
            </a:tbl>
          </a:graphicData>
        </a:graphic>
      </p:graphicFrame>
      <p:sp>
        <p:nvSpPr>
          <p:cNvPr id="5" name="TextShape 1">
            <a:extLst>
              <a:ext uri="{FF2B5EF4-FFF2-40B4-BE49-F238E27FC236}">
                <a16:creationId xmlns:a16="http://schemas.microsoft.com/office/drawing/2014/main" id="{6E0CBFB4-40AE-0FC1-DED3-0F9B133731D1}"/>
              </a:ext>
            </a:extLst>
          </p:cNvPr>
          <p:cNvSpPr txBox="1"/>
          <p:nvPr/>
        </p:nvSpPr>
        <p:spPr>
          <a:xfrm>
            <a:off x="427560" y="182880"/>
            <a:ext cx="10023676" cy="1986480"/>
          </a:xfrm>
          <a:prstGeom prst="rect">
            <a:avLst/>
          </a:prstGeom>
          <a:noFill/>
          <a:ln>
            <a:noFill/>
          </a:ln>
        </p:spPr>
        <p:txBody>
          <a:bodyPr lIns="0" tIns="12240" rIns="0" bIns="0" anchor="ctr"/>
          <a:lstStyle/>
          <a:p>
            <a:pPr>
              <a:lnSpc>
                <a:spcPct val="90000"/>
              </a:lnSpc>
            </a:pPr>
            <a: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  <a:t>MANUEL DE LA QUALITÉ </a:t>
            </a:r>
            <a:b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</a:br>
            <a: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  <a:t>Analyse des exigences dans les entreprises SERVAGRI</a:t>
            </a:r>
            <a:endParaRPr lang="it-IT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A3E8B2A-64F1-B577-2A7C-95DC623BA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906" y="1158972"/>
            <a:ext cx="2165155" cy="112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801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CustomShape 2"/>
          <p:cNvSpPr/>
          <p:nvPr/>
        </p:nvSpPr>
        <p:spPr>
          <a:xfrm>
            <a:off x="725491" y="2587797"/>
            <a:ext cx="10825109" cy="31159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>
              <a:lnSpc>
                <a:spcPct val="100000"/>
              </a:lnSpc>
            </a:pPr>
            <a:endParaRPr lang="it-IT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400" b="0" strike="noStrike" spc="-1" dirty="0">
              <a:solidFill>
                <a:srgbClr val="000000"/>
              </a:solidFill>
              <a:latin typeface="KievitWebPro"/>
              <a:ea typeface="DejaVu Sans"/>
            </a:endParaRPr>
          </a:p>
        </p:txBody>
      </p:sp>
      <p:grpSp>
        <p:nvGrpSpPr>
          <p:cNvPr id="433" name="Group 3"/>
          <p:cNvGrpSpPr/>
          <p:nvPr/>
        </p:nvGrpSpPr>
        <p:grpSpPr>
          <a:xfrm>
            <a:off x="1248120" y="182880"/>
            <a:ext cx="10516320" cy="871920"/>
            <a:chOff x="1248120" y="182880"/>
            <a:chExt cx="10516320" cy="871920"/>
          </a:xfrm>
        </p:grpSpPr>
        <p:pic>
          <p:nvPicPr>
            <p:cNvPr id="434" name="Segnaposto contenuto 16"/>
            <p:cNvPicPr/>
            <p:nvPr/>
          </p:nvPicPr>
          <p:blipFill>
            <a:blip r:embed="rId2"/>
            <a:srcRect r="37307"/>
            <a:stretch/>
          </p:blipFill>
          <p:spPr>
            <a:xfrm>
              <a:off x="1248120" y="182880"/>
              <a:ext cx="492552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5" name="Segnaposto contenuto 16"/>
            <p:cNvPicPr/>
            <p:nvPr/>
          </p:nvPicPr>
          <p:blipFill>
            <a:blip r:embed="rId2"/>
            <a:srcRect l="59939" r="-3819"/>
            <a:stretch/>
          </p:blipFill>
          <p:spPr>
            <a:xfrm>
              <a:off x="8317440" y="182880"/>
              <a:ext cx="344700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6" name="Segnaposto contenuto 16"/>
            <p:cNvPicPr/>
            <p:nvPr/>
          </p:nvPicPr>
          <p:blipFill>
            <a:blip r:embed="rId2"/>
            <a:srcRect l="59576" t="71850" r="7587" b="20997"/>
            <a:stretch/>
          </p:blipFill>
          <p:spPr>
            <a:xfrm>
              <a:off x="6113880" y="810000"/>
              <a:ext cx="2579400" cy="615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BBE85BD-5661-3E0D-9B31-CEC9F32C4331}"/>
              </a:ext>
            </a:extLst>
          </p:cNvPr>
          <p:cNvSpPr txBox="1"/>
          <p:nvPr/>
        </p:nvSpPr>
        <p:spPr>
          <a:xfrm>
            <a:off x="302072" y="2327806"/>
            <a:ext cx="1146236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fr-FR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SECTION DE LA TRANSFORMATION </a:t>
            </a:r>
            <a:r>
              <a:rPr lang="it-IT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it-IT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it-IT" sz="32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Stockage</a:t>
            </a:r>
            <a:r>
              <a:rPr lang="it-IT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</a:t>
            </a:r>
            <a:r>
              <a:rPr lang="it-IT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olives</a:t>
            </a:r>
            <a:r>
              <a:rPr lang="it-IT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it-IT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it-IT" sz="32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Manipulation</a:t>
            </a:r>
            <a:r>
              <a:rPr lang="it-IT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</a:t>
            </a:r>
            <a:r>
              <a:rPr lang="it-IT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olives</a:t>
            </a:r>
            <a:r>
              <a:rPr lang="it-IT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it-IT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it-IT" sz="32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Lavage</a:t>
            </a:r>
            <a:r>
              <a:rPr lang="it-IT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it-IT" sz="32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effeuillage</a:t>
            </a:r>
            <a:r>
              <a:rPr lang="it-IT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it-IT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it-IT" sz="32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Malaxage</a:t>
            </a:r>
            <a:endParaRPr lang="it-IT" sz="32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it-IT" sz="32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Séparation</a:t>
            </a:r>
            <a:r>
              <a:rPr lang="it-IT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solide-liquide- (Decanter)</a:t>
            </a:r>
          </a:p>
          <a:p>
            <a:r>
              <a:rPr lang="it-IT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it-IT" sz="32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Séparation</a:t>
            </a:r>
            <a:r>
              <a:rPr lang="it-IT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liquide-liquide- (</a:t>
            </a:r>
            <a:r>
              <a:rPr lang="it-IT" sz="32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Séparation</a:t>
            </a:r>
            <a:r>
              <a:rPr lang="it-IT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</a:t>
            </a:r>
            <a:r>
              <a:rPr lang="it-IT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it-IT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Stockage et mélange d’huile</a:t>
            </a:r>
            <a:r>
              <a:rPr lang="it-IT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</a:p>
          <a:p>
            <a:r>
              <a:rPr lang="it-IT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it-IT" sz="32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Filtration</a:t>
            </a:r>
            <a:endParaRPr lang="it-IT" sz="32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TextShape 1">
            <a:extLst>
              <a:ext uri="{FF2B5EF4-FFF2-40B4-BE49-F238E27FC236}">
                <a16:creationId xmlns:a16="http://schemas.microsoft.com/office/drawing/2014/main" id="{DC6BEF03-314C-F44E-0220-7CC8576ECF63}"/>
              </a:ext>
            </a:extLst>
          </p:cNvPr>
          <p:cNvSpPr txBox="1"/>
          <p:nvPr/>
        </p:nvSpPr>
        <p:spPr>
          <a:xfrm>
            <a:off x="450006" y="598193"/>
            <a:ext cx="10023676" cy="1986480"/>
          </a:xfrm>
          <a:prstGeom prst="rect">
            <a:avLst/>
          </a:prstGeom>
          <a:noFill/>
          <a:ln>
            <a:noFill/>
          </a:ln>
        </p:spPr>
        <p:txBody>
          <a:bodyPr lIns="0" tIns="12240" rIns="0" bIns="0" anchor="ctr"/>
          <a:lstStyle/>
          <a:p>
            <a:pPr>
              <a:lnSpc>
                <a:spcPct val="90000"/>
              </a:lnSpc>
            </a:pPr>
            <a: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  <a:t>MANUEL DE LA QUALITÉ </a:t>
            </a:r>
            <a:b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</a:br>
            <a: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  <a:t>Analyse des exigences dans les entreprises SERVAGRI</a:t>
            </a:r>
            <a:endParaRPr lang="it-IT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008BCBF-6C36-6233-7EAB-584C88FC1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906" y="1158972"/>
            <a:ext cx="2165155" cy="112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378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522" name="AutoShape 3">
            <a:extLst>
              <a:ext uri="{FF2B5EF4-FFF2-40B4-BE49-F238E27FC236}">
                <a16:creationId xmlns:a16="http://schemas.microsoft.com/office/drawing/2014/main" id="{7D3171A2-0087-5887-3E9C-24A9AEB6384E}"/>
              </a:ext>
            </a:extLst>
          </p:cNvPr>
          <p:cNvCxnSpPr>
            <a:cxnSpLocks noChangeShapeType="1"/>
            <a:stCxn id="107523" idx="2"/>
            <a:endCxn id="107531" idx="0"/>
          </p:cNvCxnSpPr>
          <p:nvPr/>
        </p:nvCxnSpPr>
        <p:spPr bwMode="auto">
          <a:xfrm>
            <a:off x="2447805" y="1433331"/>
            <a:ext cx="0" cy="4876800"/>
          </a:xfrm>
          <a:prstGeom prst="straightConnector1">
            <a:avLst/>
          </a:prstGeom>
          <a:noFill/>
          <a:ln w="9525">
            <a:solidFill>
              <a:srgbClr val="FFFF66">
                <a:alpha val="50195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523" name="Text Box 4">
            <a:extLst>
              <a:ext uri="{FF2B5EF4-FFF2-40B4-BE49-F238E27FC236}">
                <a16:creationId xmlns:a16="http://schemas.microsoft.com/office/drawing/2014/main" id="{164F9D4A-2461-D1CB-E0CB-A4C0C8061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555" y="976131"/>
            <a:ext cx="952500" cy="4572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1400" b="1" dirty="0">
                <a:solidFill>
                  <a:srgbClr val="000066"/>
                </a:solidFill>
              </a:rPr>
              <a:t>OLIVES</a:t>
            </a:r>
          </a:p>
        </p:txBody>
      </p:sp>
      <p:sp>
        <p:nvSpPr>
          <p:cNvPr id="107524" name="Text Box 6">
            <a:extLst>
              <a:ext uri="{FF2B5EF4-FFF2-40B4-BE49-F238E27FC236}">
                <a16:creationId xmlns:a16="http://schemas.microsoft.com/office/drawing/2014/main" id="{B1EC85C2-531A-8AC0-9153-80839F219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1955" y="2119131"/>
            <a:ext cx="2095500" cy="4572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 algn="ctr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1400" b="1" dirty="0">
                <a:solidFill>
                  <a:srgbClr val="000066"/>
                </a:solidFill>
              </a:rPr>
              <a:t>FRAISAGE</a:t>
            </a:r>
          </a:p>
        </p:txBody>
      </p:sp>
      <p:sp>
        <p:nvSpPr>
          <p:cNvPr id="107525" name="Text Box 7">
            <a:extLst>
              <a:ext uri="{FF2B5EF4-FFF2-40B4-BE49-F238E27FC236}">
                <a16:creationId xmlns:a16="http://schemas.microsoft.com/office/drawing/2014/main" id="{281F5407-37D0-CB29-90E4-1759F4C49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1955" y="2652531"/>
            <a:ext cx="2095500" cy="4572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1400" b="1" dirty="0">
                <a:solidFill>
                  <a:srgbClr val="000066"/>
                </a:solidFill>
              </a:rPr>
              <a:t>MALAXAGE</a:t>
            </a:r>
          </a:p>
        </p:txBody>
      </p:sp>
      <p:sp>
        <p:nvSpPr>
          <p:cNvPr id="107526" name="Text Box 8">
            <a:extLst>
              <a:ext uri="{FF2B5EF4-FFF2-40B4-BE49-F238E27FC236}">
                <a16:creationId xmlns:a16="http://schemas.microsoft.com/office/drawing/2014/main" id="{2097DF62-8358-17A5-06B6-101A612AD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1955" y="3185931"/>
            <a:ext cx="2095500" cy="4572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1400" b="1" dirty="0">
                <a:solidFill>
                  <a:srgbClr val="000066"/>
                </a:solidFill>
              </a:rPr>
              <a:t>EXTRACTION</a:t>
            </a:r>
          </a:p>
        </p:txBody>
      </p:sp>
      <p:sp>
        <p:nvSpPr>
          <p:cNvPr id="107527" name="Text Box 9">
            <a:extLst>
              <a:ext uri="{FF2B5EF4-FFF2-40B4-BE49-F238E27FC236}">
                <a16:creationId xmlns:a16="http://schemas.microsoft.com/office/drawing/2014/main" id="{D2A00883-4438-B6D6-DBAB-814A89B03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1955" y="3719331"/>
            <a:ext cx="2095500" cy="4572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1400" b="1" dirty="0">
                <a:solidFill>
                  <a:srgbClr val="000066"/>
                </a:solidFill>
              </a:rPr>
              <a:t>SÉPARATION</a:t>
            </a:r>
          </a:p>
        </p:txBody>
      </p:sp>
      <p:sp>
        <p:nvSpPr>
          <p:cNvPr id="107528" name="Text Box 10">
            <a:extLst>
              <a:ext uri="{FF2B5EF4-FFF2-40B4-BE49-F238E27FC236}">
                <a16:creationId xmlns:a16="http://schemas.microsoft.com/office/drawing/2014/main" id="{0A9E193D-9E56-6307-9A7E-2E85792E7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1955" y="4252731"/>
            <a:ext cx="2095500" cy="4572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1400" b="1" dirty="0">
                <a:solidFill>
                  <a:srgbClr val="000066"/>
                </a:solidFill>
              </a:rPr>
              <a:t>STOCKAGE</a:t>
            </a:r>
          </a:p>
        </p:txBody>
      </p:sp>
      <p:sp>
        <p:nvSpPr>
          <p:cNvPr id="107529" name="Text Box 11">
            <a:extLst>
              <a:ext uri="{FF2B5EF4-FFF2-40B4-BE49-F238E27FC236}">
                <a16:creationId xmlns:a16="http://schemas.microsoft.com/office/drawing/2014/main" id="{92CE548D-85FE-BC2E-A621-67B6DB1B3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855" y="5471931"/>
            <a:ext cx="1460500" cy="4572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1400" b="1" dirty="0">
                <a:solidFill>
                  <a:srgbClr val="000066"/>
                </a:solidFill>
              </a:rPr>
              <a:t>FILTRATION</a:t>
            </a:r>
          </a:p>
        </p:txBody>
      </p:sp>
      <p:sp>
        <p:nvSpPr>
          <p:cNvPr id="107530" name="Text Box 12">
            <a:extLst>
              <a:ext uri="{FF2B5EF4-FFF2-40B4-BE49-F238E27FC236}">
                <a16:creationId xmlns:a16="http://schemas.microsoft.com/office/drawing/2014/main" id="{18590BC0-CF17-B44A-DB06-1247D7878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155" y="4938531"/>
            <a:ext cx="1460500" cy="4572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1400" b="1" dirty="0">
                <a:solidFill>
                  <a:srgbClr val="000066"/>
                </a:solidFill>
              </a:rPr>
              <a:t>SÉCHAGE</a:t>
            </a:r>
          </a:p>
        </p:txBody>
      </p:sp>
      <p:sp>
        <p:nvSpPr>
          <p:cNvPr id="107531" name="Text Box 13">
            <a:extLst>
              <a:ext uri="{FF2B5EF4-FFF2-40B4-BE49-F238E27FC236}">
                <a16:creationId xmlns:a16="http://schemas.microsoft.com/office/drawing/2014/main" id="{82FB699D-F4D2-AFF6-498D-9DDED2183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055" y="6310131"/>
            <a:ext cx="2095500" cy="4572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1400" b="1" dirty="0">
                <a:solidFill>
                  <a:srgbClr val="000066"/>
                </a:solidFill>
              </a:rPr>
              <a:t>EMBOUTEILLAGE</a:t>
            </a:r>
          </a:p>
        </p:txBody>
      </p:sp>
      <p:sp>
        <p:nvSpPr>
          <p:cNvPr id="107534" name="Text Box 17">
            <a:extLst>
              <a:ext uri="{FF2B5EF4-FFF2-40B4-BE49-F238E27FC236}">
                <a16:creationId xmlns:a16="http://schemas.microsoft.com/office/drawing/2014/main" id="{D4287524-61E3-B1B3-D9A0-FB069B602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668" y="1579381"/>
            <a:ext cx="2095500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1400" b="1" dirty="0">
                <a:solidFill>
                  <a:srgbClr val="000066"/>
                </a:solidFill>
              </a:rPr>
              <a:t>LAVAGE</a:t>
            </a: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588CB93F-3C6C-3CE3-9189-D9C6B844B3AF}"/>
              </a:ext>
            </a:extLst>
          </p:cNvPr>
          <p:cNvGrpSpPr/>
          <p:nvPr/>
        </p:nvGrpSpPr>
        <p:grpSpPr>
          <a:xfrm>
            <a:off x="1248120" y="182880"/>
            <a:ext cx="10516320" cy="871920"/>
            <a:chOff x="1248120" y="182880"/>
            <a:chExt cx="10516320" cy="871920"/>
          </a:xfrm>
        </p:grpSpPr>
        <p:pic>
          <p:nvPicPr>
            <p:cNvPr id="7" name="Segnaposto contenuto 16">
              <a:extLst>
                <a:ext uri="{FF2B5EF4-FFF2-40B4-BE49-F238E27FC236}">
                  <a16:creationId xmlns:a16="http://schemas.microsoft.com/office/drawing/2014/main" id="{2C9390F9-E57B-891F-E47E-BB9E7AA30B1D}"/>
                </a:ext>
              </a:extLst>
            </p:cNvPr>
            <p:cNvPicPr/>
            <p:nvPr/>
          </p:nvPicPr>
          <p:blipFill>
            <a:blip r:embed="rId2"/>
            <a:srcRect r="37307"/>
            <a:stretch/>
          </p:blipFill>
          <p:spPr>
            <a:xfrm>
              <a:off x="1248120" y="182880"/>
              <a:ext cx="492552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Segnaposto contenuto 16">
              <a:extLst>
                <a:ext uri="{FF2B5EF4-FFF2-40B4-BE49-F238E27FC236}">
                  <a16:creationId xmlns:a16="http://schemas.microsoft.com/office/drawing/2014/main" id="{BE203810-AD8B-193F-C83A-A4C78709FD2B}"/>
                </a:ext>
              </a:extLst>
            </p:cNvPr>
            <p:cNvPicPr/>
            <p:nvPr/>
          </p:nvPicPr>
          <p:blipFill>
            <a:blip r:embed="rId2"/>
            <a:srcRect l="59939" r="-3819"/>
            <a:stretch/>
          </p:blipFill>
          <p:spPr>
            <a:xfrm>
              <a:off x="8317440" y="182880"/>
              <a:ext cx="344700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Segnaposto contenuto 16">
              <a:extLst>
                <a:ext uri="{FF2B5EF4-FFF2-40B4-BE49-F238E27FC236}">
                  <a16:creationId xmlns:a16="http://schemas.microsoft.com/office/drawing/2014/main" id="{9BEED954-098E-2958-2468-5368E72435AE}"/>
                </a:ext>
              </a:extLst>
            </p:cNvPr>
            <p:cNvPicPr/>
            <p:nvPr/>
          </p:nvPicPr>
          <p:blipFill>
            <a:blip r:embed="rId2"/>
            <a:srcRect l="59576" t="71850" r="7587" b="20997"/>
            <a:stretch/>
          </p:blipFill>
          <p:spPr>
            <a:xfrm>
              <a:off x="6113880" y="810000"/>
              <a:ext cx="2579400" cy="61560"/>
            </a:xfrm>
            <a:prstGeom prst="rect">
              <a:avLst/>
            </a:prstGeom>
            <a:ln>
              <a:noFill/>
            </a:ln>
          </p:spPr>
        </p:pic>
      </p:grpSp>
      <p:graphicFrame>
        <p:nvGraphicFramePr>
          <p:cNvPr id="13" name="Diagram 8">
            <a:extLst>
              <a:ext uri="{FF2B5EF4-FFF2-40B4-BE49-F238E27FC236}">
                <a16:creationId xmlns:a16="http://schemas.microsoft.com/office/drawing/2014/main" id="{93F6B8D6-2BC0-7608-3D2F-8F9F68F6D9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33188"/>
              </p:ext>
            </p:extLst>
          </p:nvPr>
        </p:nvGraphicFramePr>
        <p:xfrm>
          <a:off x="4131711" y="2221353"/>
          <a:ext cx="7951325" cy="4519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Shape 1">
            <a:extLst>
              <a:ext uri="{FF2B5EF4-FFF2-40B4-BE49-F238E27FC236}">
                <a16:creationId xmlns:a16="http://schemas.microsoft.com/office/drawing/2014/main" id="{9009C180-9225-D06B-BD3C-070ADF059442}"/>
              </a:ext>
            </a:extLst>
          </p:cNvPr>
          <p:cNvSpPr txBox="1"/>
          <p:nvPr/>
        </p:nvSpPr>
        <p:spPr>
          <a:xfrm>
            <a:off x="3547943" y="553217"/>
            <a:ext cx="6325052" cy="1986480"/>
          </a:xfrm>
          <a:prstGeom prst="rect">
            <a:avLst/>
          </a:prstGeom>
          <a:noFill/>
          <a:ln>
            <a:noFill/>
          </a:ln>
        </p:spPr>
        <p:txBody>
          <a:bodyPr lIns="0" tIns="12240" rIns="0" bIns="0" anchor="ctr"/>
          <a:lstStyle/>
          <a:p>
            <a:pPr>
              <a:lnSpc>
                <a:spcPct val="90000"/>
              </a:lnSpc>
            </a:pPr>
            <a: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  <a:t>MANUEL DE LA QUALITÉ </a:t>
            </a:r>
            <a:b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</a:br>
            <a: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  <a:t>Analyse des exigences dans les entreprises</a:t>
            </a:r>
          </a:p>
          <a:p>
            <a:pPr>
              <a:lnSpc>
                <a:spcPct val="90000"/>
              </a:lnSpc>
            </a:pPr>
            <a: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  <a:t>SERVAGRI</a:t>
            </a:r>
            <a:endParaRPr lang="it-IT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54F95A9-7F56-E2B9-26F8-06BD0C41DD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6140" y="1077456"/>
            <a:ext cx="2165155" cy="112124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CustomShape 2"/>
          <p:cNvSpPr/>
          <p:nvPr/>
        </p:nvSpPr>
        <p:spPr>
          <a:xfrm>
            <a:off x="725491" y="2587797"/>
            <a:ext cx="10825109" cy="31159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>
              <a:lnSpc>
                <a:spcPct val="100000"/>
              </a:lnSpc>
            </a:pPr>
            <a:endParaRPr lang="it-IT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400" b="0" strike="noStrike" spc="-1" dirty="0">
              <a:solidFill>
                <a:srgbClr val="000000"/>
              </a:solidFill>
              <a:latin typeface="KievitWebPro"/>
              <a:ea typeface="DejaVu Sans"/>
            </a:endParaRPr>
          </a:p>
        </p:txBody>
      </p:sp>
      <p:grpSp>
        <p:nvGrpSpPr>
          <p:cNvPr id="433" name="Group 3"/>
          <p:cNvGrpSpPr/>
          <p:nvPr/>
        </p:nvGrpSpPr>
        <p:grpSpPr>
          <a:xfrm>
            <a:off x="1248120" y="182880"/>
            <a:ext cx="10516320" cy="871920"/>
            <a:chOff x="1248120" y="182880"/>
            <a:chExt cx="10516320" cy="871920"/>
          </a:xfrm>
        </p:grpSpPr>
        <p:pic>
          <p:nvPicPr>
            <p:cNvPr id="434" name="Segnaposto contenuto 16"/>
            <p:cNvPicPr/>
            <p:nvPr/>
          </p:nvPicPr>
          <p:blipFill>
            <a:blip r:embed="rId2"/>
            <a:srcRect r="37307"/>
            <a:stretch/>
          </p:blipFill>
          <p:spPr>
            <a:xfrm>
              <a:off x="1248120" y="182880"/>
              <a:ext cx="492552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5" name="Segnaposto contenuto 16"/>
            <p:cNvPicPr/>
            <p:nvPr/>
          </p:nvPicPr>
          <p:blipFill>
            <a:blip r:embed="rId2"/>
            <a:srcRect l="59939" r="-3819"/>
            <a:stretch/>
          </p:blipFill>
          <p:spPr>
            <a:xfrm>
              <a:off x="8317440" y="182880"/>
              <a:ext cx="344700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6" name="Segnaposto contenuto 16"/>
            <p:cNvPicPr/>
            <p:nvPr/>
          </p:nvPicPr>
          <p:blipFill>
            <a:blip r:embed="rId2"/>
            <a:srcRect l="59576" t="71850" r="7587" b="20997"/>
            <a:stretch/>
          </p:blipFill>
          <p:spPr>
            <a:xfrm>
              <a:off x="6113880" y="810000"/>
              <a:ext cx="2579400" cy="615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F4F85193-9AE3-1D94-6F7C-0A64B43EC0DC}"/>
              </a:ext>
            </a:extLst>
          </p:cNvPr>
          <p:cNvSpPr txBox="1">
            <a:spLocks/>
          </p:cNvSpPr>
          <p:nvPr/>
        </p:nvSpPr>
        <p:spPr>
          <a:xfrm>
            <a:off x="168442" y="2355262"/>
            <a:ext cx="11595998" cy="448478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3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Écouvillons destinés aux points critiques de la transformation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3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des olives et du stockage de l'huile.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 l'origine des défauts organoleptiques</a:t>
            </a:r>
            <a:endParaRPr lang="it-IT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3100" b="1" dirty="0">
                <a:solidFill>
                  <a:srgbClr val="222222"/>
                </a:solidFill>
                <a:latin typeface="Calibri" panose="020F0502020204030204" pitchFamily="34" charset="0"/>
              </a:rPr>
              <a:t>RISCALDO/Morchia (</a:t>
            </a:r>
            <a:r>
              <a:rPr lang="it-IT" sz="3100" b="1" i="1" dirty="0" err="1">
                <a:solidFill>
                  <a:srgbClr val="222222"/>
                </a:solidFill>
                <a:latin typeface="Calibri" panose="020F0502020204030204" pitchFamily="34" charset="0"/>
              </a:rPr>
              <a:t>Chômé</a:t>
            </a:r>
            <a:r>
              <a:rPr lang="it-IT" sz="3100" b="1" i="1" dirty="0">
                <a:solidFill>
                  <a:srgbClr val="222222"/>
                </a:solidFill>
                <a:latin typeface="Calibri" panose="020F0502020204030204" pitchFamily="34" charset="0"/>
              </a:rPr>
              <a:t>/</a:t>
            </a:r>
            <a:r>
              <a:rPr lang="it-IT" sz="3100" b="1" i="1" dirty="0" err="1">
                <a:solidFill>
                  <a:srgbClr val="222222"/>
                </a:solidFill>
                <a:latin typeface="Calibri" panose="020F0502020204030204" pitchFamily="34" charset="0"/>
              </a:rPr>
              <a:t>Lies</a:t>
            </a:r>
            <a:r>
              <a:rPr lang="it-IT" sz="3100" b="1" dirty="0">
                <a:solidFill>
                  <a:srgbClr val="222222"/>
                </a:solidFill>
                <a:latin typeface="Calibri" panose="020F0502020204030204" pitchFamily="34" charset="0"/>
              </a:rPr>
              <a:t>)</a:t>
            </a:r>
          </a:p>
          <a:p>
            <a:pPr lvl="1">
              <a:spcAft>
                <a:spcPts val="800"/>
              </a:spcAft>
            </a:pPr>
            <a:r>
              <a:rPr lang="it-IT" sz="2700" dirty="0">
                <a:solidFill>
                  <a:srgbClr val="222222"/>
                </a:solidFill>
                <a:latin typeface="Calibri" panose="020F0502020204030204" pitchFamily="34" charset="0"/>
              </a:rPr>
              <a:t>Batteri, </a:t>
            </a:r>
            <a:r>
              <a:rPr lang="it-IT" sz="2700" dirty="0" err="1">
                <a:solidFill>
                  <a:srgbClr val="222222"/>
                </a:solidFill>
                <a:latin typeface="Calibri" panose="020F0502020204030204" pitchFamily="34" charset="0"/>
              </a:rPr>
              <a:t>Clostridium,Pseudomonas</a:t>
            </a:r>
            <a:r>
              <a:rPr lang="it-IT" sz="2700" dirty="0">
                <a:solidFill>
                  <a:srgbClr val="222222"/>
                </a:solidFill>
                <a:latin typeface="Calibri" panose="020F0502020204030204" pitchFamily="34" charset="0"/>
              </a:rPr>
              <a:t>, </a:t>
            </a:r>
            <a:r>
              <a:rPr lang="it-IT" sz="2700" dirty="0" err="1">
                <a:solidFill>
                  <a:srgbClr val="222222"/>
                </a:solidFill>
                <a:latin typeface="Calibri" panose="020F0502020204030204" pitchFamily="34" charset="0"/>
              </a:rPr>
              <a:t>Enterobacteriaceae</a:t>
            </a:r>
            <a:endParaRPr lang="it-IT" sz="2700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endParaRPr lang="it-IT" sz="3100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it-IT" sz="3100" b="1" dirty="0">
                <a:solidFill>
                  <a:srgbClr val="222222"/>
                </a:solidFill>
                <a:latin typeface="Calibri" panose="020F0502020204030204" pitchFamily="34" charset="0"/>
              </a:rPr>
              <a:t>MUFFA (</a:t>
            </a:r>
            <a:r>
              <a:rPr lang="it-IT" sz="3100" b="1" i="1" dirty="0" err="1">
                <a:solidFill>
                  <a:srgbClr val="222222"/>
                </a:solidFill>
                <a:latin typeface="Calibri" panose="020F0502020204030204" pitchFamily="34" charset="0"/>
              </a:rPr>
              <a:t>Moisi</a:t>
            </a:r>
            <a:r>
              <a:rPr lang="it-IT" sz="3100" b="1" dirty="0">
                <a:solidFill>
                  <a:srgbClr val="222222"/>
                </a:solidFill>
                <a:latin typeface="Calibri" panose="020F0502020204030204" pitchFamily="34" charset="0"/>
              </a:rPr>
              <a:t>)</a:t>
            </a:r>
          </a:p>
          <a:p>
            <a:pPr lvl="1">
              <a:spcAft>
                <a:spcPts val="800"/>
              </a:spcAft>
            </a:pPr>
            <a:r>
              <a:rPr lang="it-IT" sz="2700" dirty="0">
                <a:solidFill>
                  <a:srgbClr val="222222"/>
                </a:solidFill>
                <a:latin typeface="Calibri" panose="020F0502020204030204" pitchFamily="34" charset="0"/>
              </a:rPr>
              <a:t>Batteri, </a:t>
            </a:r>
            <a:r>
              <a:rPr lang="it-IT" sz="2700" dirty="0" err="1">
                <a:solidFill>
                  <a:srgbClr val="222222"/>
                </a:solidFill>
                <a:latin typeface="Calibri" panose="020F0502020204030204" pitchFamily="34" charset="0"/>
              </a:rPr>
              <a:t>Aspergillus</a:t>
            </a:r>
            <a:r>
              <a:rPr lang="it-IT" sz="2700" dirty="0">
                <a:solidFill>
                  <a:srgbClr val="222222"/>
                </a:solidFill>
                <a:latin typeface="Calibri" panose="020F0502020204030204" pitchFamily="34" charset="0"/>
              </a:rPr>
              <a:t>,  Penicillium, Pseudomonas</a:t>
            </a: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endParaRPr lang="it-IT" sz="3100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it-IT" sz="3100" b="1" dirty="0">
                <a:solidFill>
                  <a:srgbClr val="222222"/>
                </a:solidFill>
                <a:latin typeface="Calibri" panose="020F0502020204030204" pitchFamily="34" charset="0"/>
              </a:rPr>
              <a:t>AVVINATO INACETITO (</a:t>
            </a:r>
            <a:r>
              <a:rPr lang="it-IT" sz="3100" b="1" i="1" dirty="0" err="1">
                <a:solidFill>
                  <a:srgbClr val="222222"/>
                </a:solidFill>
                <a:latin typeface="Calibri" panose="020F0502020204030204" pitchFamily="34" charset="0"/>
              </a:rPr>
              <a:t>Vineux</a:t>
            </a:r>
            <a:r>
              <a:rPr lang="it-IT" sz="3100" b="1" dirty="0">
                <a:solidFill>
                  <a:srgbClr val="222222"/>
                </a:solidFill>
                <a:latin typeface="Calibri" panose="020F0502020204030204" pitchFamily="34" charset="0"/>
              </a:rPr>
              <a:t>)</a:t>
            </a:r>
          </a:p>
          <a:p>
            <a:pPr lvl="1">
              <a:spcAft>
                <a:spcPts val="800"/>
              </a:spcAft>
            </a:pPr>
            <a:r>
              <a:rPr lang="it-IT" sz="2700" dirty="0">
                <a:solidFill>
                  <a:srgbClr val="222222"/>
                </a:solidFill>
                <a:latin typeface="Calibri" panose="020F0502020204030204" pitchFamily="34" charset="0"/>
              </a:rPr>
              <a:t>Lieviti, e batteri del genere </a:t>
            </a:r>
            <a:r>
              <a:rPr lang="it-IT" sz="2700" dirty="0" err="1">
                <a:solidFill>
                  <a:srgbClr val="222222"/>
                </a:solidFill>
                <a:latin typeface="Calibri" panose="020F0502020204030204" pitchFamily="34" charset="0"/>
              </a:rPr>
              <a:t>Acetobacter</a:t>
            </a:r>
            <a:endParaRPr lang="it-IT" sz="2700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4FF42BD-341C-5C1E-6EE5-F14C6F6D2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199" y="3100761"/>
            <a:ext cx="2937310" cy="3655073"/>
          </a:xfrm>
          <a:prstGeom prst="rect">
            <a:avLst/>
          </a:prstGeom>
        </p:spPr>
      </p:pic>
      <p:sp>
        <p:nvSpPr>
          <p:cNvPr id="5" name="TextShape 1">
            <a:extLst>
              <a:ext uri="{FF2B5EF4-FFF2-40B4-BE49-F238E27FC236}">
                <a16:creationId xmlns:a16="http://schemas.microsoft.com/office/drawing/2014/main" id="{A069DD90-BD0B-CD3C-3E8A-313F43FA17B6}"/>
              </a:ext>
            </a:extLst>
          </p:cNvPr>
          <p:cNvSpPr txBox="1"/>
          <p:nvPr/>
        </p:nvSpPr>
        <p:spPr>
          <a:xfrm>
            <a:off x="368823" y="552022"/>
            <a:ext cx="10023676" cy="1986480"/>
          </a:xfrm>
          <a:prstGeom prst="rect">
            <a:avLst/>
          </a:prstGeom>
          <a:noFill/>
          <a:ln>
            <a:noFill/>
          </a:ln>
        </p:spPr>
        <p:txBody>
          <a:bodyPr lIns="0" tIns="12240" rIns="0" bIns="0" anchor="ctr"/>
          <a:lstStyle/>
          <a:p>
            <a:pPr>
              <a:lnSpc>
                <a:spcPct val="90000"/>
              </a:lnSpc>
            </a:pPr>
            <a: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  <a:t>MANUEL DE LA QUALITÉ </a:t>
            </a:r>
            <a:b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</a:br>
            <a: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  <a:t>Analyse des exigences dans les entreprises SERVAGRI</a:t>
            </a:r>
            <a:endParaRPr lang="it-IT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F7796E8-A30B-1560-32E2-884372A60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1906" y="1158972"/>
            <a:ext cx="2165155" cy="112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574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028" y="975913"/>
            <a:ext cx="12646808" cy="759546"/>
          </a:xfrm>
          <a:prstGeom prst="rect">
            <a:avLst/>
          </a:prstGeom>
        </p:spPr>
        <p:txBody>
          <a:bodyPr vert="horz" wrap="square" lIns="0" tIns="49953" rIns="0" bIns="0" rtlCol="0">
            <a:spAutoFit/>
          </a:bodyPr>
          <a:lstStyle/>
          <a:p>
            <a:pPr marL="522380" marR="23706" indent="-489361">
              <a:lnSpc>
                <a:spcPct val="95500"/>
              </a:lnSpc>
              <a:spcBef>
                <a:spcPts val="393"/>
              </a:spcBef>
            </a:pPr>
            <a:r>
              <a:rPr sz="7200" b="1" spc="49" baseline="16203" dirty="0">
                <a:solidFill>
                  <a:srgbClr val="5FB3D1"/>
                </a:solidFill>
                <a:latin typeface="Cambria"/>
                <a:cs typeface="Cambria"/>
              </a:rPr>
              <a:t>+</a:t>
            </a:r>
            <a:r>
              <a:rPr sz="7200" b="1" spc="-129" baseline="16203" dirty="0">
                <a:solidFill>
                  <a:srgbClr val="5FB3D1"/>
                </a:solidFill>
                <a:latin typeface="Cambria"/>
                <a:cs typeface="Cambria"/>
              </a:rPr>
              <a:t> </a:t>
            </a:r>
            <a:r>
              <a:rPr lang="fr-FR" sz="2800" dirty="0"/>
              <a:t>SÉCURITÉ ET QUALITÉ DES PRODUITS AGROALIMENTAIRES</a:t>
            </a:r>
            <a:endParaRPr sz="2800" dirty="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0186" y="2719914"/>
            <a:ext cx="4170430" cy="4076377"/>
            <a:chOff x="244894" y="2019554"/>
            <a:chExt cx="3127823" cy="3057283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4894" y="2645803"/>
              <a:ext cx="2491486" cy="243103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73052" y="2318147"/>
              <a:ext cx="2399665" cy="596690"/>
            </a:xfrm>
            <a:custGeom>
              <a:avLst/>
              <a:gdLst/>
              <a:ahLst/>
              <a:cxnLst/>
              <a:rect l="l" t="t" r="r" b="b"/>
              <a:pathLst>
                <a:path w="2399665" h="1200150">
                  <a:moveTo>
                    <a:pt x="2279611" y="0"/>
                  </a:moveTo>
                  <a:lnTo>
                    <a:pt x="119976" y="0"/>
                  </a:lnTo>
                  <a:lnTo>
                    <a:pt x="73273" y="9427"/>
                  </a:lnTo>
                  <a:lnTo>
                    <a:pt x="35137" y="35131"/>
                  </a:lnTo>
                  <a:lnTo>
                    <a:pt x="9427" y="73241"/>
                  </a:lnTo>
                  <a:lnTo>
                    <a:pt x="0" y="119887"/>
                  </a:lnTo>
                  <a:lnTo>
                    <a:pt x="0" y="1079753"/>
                  </a:lnTo>
                  <a:lnTo>
                    <a:pt x="9427" y="1126474"/>
                  </a:lnTo>
                  <a:lnTo>
                    <a:pt x="35137" y="1164621"/>
                  </a:lnTo>
                  <a:lnTo>
                    <a:pt x="73273" y="1190339"/>
                  </a:lnTo>
                  <a:lnTo>
                    <a:pt x="119976" y="1199769"/>
                  </a:lnTo>
                  <a:lnTo>
                    <a:pt x="2279611" y="1199769"/>
                  </a:lnTo>
                  <a:lnTo>
                    <a:pt x="2326332" y="1190339"/>
                  </a:lnTo>
                  <a:lnTo>
                    <a:pt x="2364479" y="1164621"/>
                  </a:lnTo>
                  <a:lnTo>
                    <a:pt x="2390197" y="1126474"/>
                  </a:lnTo>
                  <a:lnTo>
                    <a:pt x="2399626" y="1079753"/>
                  </a:lnTo>
                  <a:lnTo>
                    <a:pt x="2399626" y="119887"/>
                  </a:lnTo>
                  <a:lnTo>
                    <a:pt x="2390197" y="73241"/>
                  </a:lnTo>
                  <a:lnTo>
                    <a:pt x="2364479" y="35131"/>
                  </a:lnTo>
                  <a:lnTo>
                    <a:pt x="2326332" y="9427"/>
                  </a:lnTo>
                  <a:lnTo>
                    <a:pt x="2279611" y="0"/>
                  </a:lnTo>
                  <a:close/>
                </a:path>
              </a:pathLst>
            </a:custGeom>
            <a:solidFill>
              <a:srgbClr val="246982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966127" y="2019554"/>
              <a:ext cx="2399665" cy="1200150"/>
            </a:xfrm>
            <a:custGeom>
              <a:avLst/>
              <a:gdLst/>
              <a:ahLst/>
              <a:cxnLst/>
              <a:rect l="l" t="t" r="r" b="b"/>
              <a:pathLst>
                <a:path w="2399665" h="1200150">
                  <a:moveTo>
                    <a:pt x="0" y="119887"/>
                  </a:moveTo>
                  <a:lnTo>
                    <a:pt x="9427" y="73241"/>
                  </a:lnTo>
                  <a:lnTo>
                    <a:pt x="35137" y="35131"/>
                  </a:lnTo>
                  <a:lnTo>
                    <a:pt x="73273" y="9427"/>
                  </a:lnTo>
                  <a:lnTo>
                    <a:pt x="119976" y="0"/>
                  </a:lnTo>
                  <a:lnTo>
                    <a:pt x="2279611" y="0"/>
                  </a:lnTo>
                  <a:lnTo>
                    <a:pt x="2326332" y="9427"/>
                  </a:lnTo>
                  <a:lnTo>
                    <a:pt x="2364479" y="35131"/>
                  </a:lnTo>
                  <a:lnTo>
                    <a:pt x="2390197" y="73241"/>
                  </a:lnTo>
                  <a:lnTo>
                    <a:pt x="2399626" y="119887"/>
                  </a:lnTo>
                  <a:lnTo>
                    <a:pt x="2399626" y="1079753"/>
                  </a:lnTo>
                  <a:lnTo>
                    <a:pt x="2390197" y="1126474"/>
                  </a:lnTo>
                  <a:lnTo>
                    <a:pt x="2364479" y="1164621"/>
                  </a:lnTo>
                  <a:lnTo>
                    <a:pt x="2326332" y="1190339"/>
                  </a:lnTo>
                  <a:lnTo>
                    <a:pt x="2279611" y="1199769"/>
                  </a:lnTo>
                  <a:lnTo>
                    <a:pt x="119976" y="1199769"/>
                  </a:lnTo>
                  <a:lnTo>
                    <a:pt x="73273" y="1190339"/>
                  </a:lnTo>
                  <a:lnTo>
                    <a:pt x="35137" y="1164621"/>
                  </a:lnTo>
                  <a:lnTo>
                    <a:pt x="9427" y="1126474"/>
                  </a:lnTo>
                  <a:lnTo>
                    <a:pt x="0" y="1079753"/>
                  </a:lnTo>
                  <a:lnTo>
                    <a:pt x="0" y="11988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047406" y="6382240"/>
            <a:ext cx="4914053" cy="24286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lang="it-IT" sz="1467" i="1" spc="-80" dirty="0" err="1">
                <a:solidFill>
                  <a:prstClr val="black"/>
                </a:solidFill>
                <a:latin typeface="Verdana"/>
                <a:cs typeface="Verdana"/>
              </a:rPr>
              <a:t>Article</a:t>
            </a:r>
            <a:r>
              <a:rPr lang="it-IT" sz="1467" i="1" spc="-80" dirty="0">
                <a:solidFill>
                  <a:prstClr val="black"/>
                </a:solidFill>
                <a:latin typeface="Verdana"/>
                <a:cs typeface="Verdana"/>
              </a:rPr>
              <a:t> de journal</a:t>
            </a:r>
            <a:r>
              <a:rPr sz="1467" i="1" spc="-367" dirty="0">
                <a:solidFill>
                  <a:prstClr val="black"/>
                </a:solidFill>
                <a:latin typeface="Verdana"/>
                <a:cs typeface="Verdana"/>
              </a:rPr>
              <a:t>«</a:t>
            </a:r>
            <a:r>
              <a:rPr sz="1467" i="1" spc="-260" dirty="0">
                <a:solidFill>
                  <a:prstClr val="black"/>
                </a:solidFill>
                <a:latin typeface="Verdana"/>
                <a:cs typeface="Verdana"/>
              </a:rPr>
              <a:t>I</a:t>
            </a:r>
            <a:r>
              <a:rPr sz="1467" i="1" spc="-113" dirty="0">
                <a:solidFill>
                  <a:prstClr val="black"/>
                </a:solidFill>
                <a:latin typeface="Verdana"/>
                <a:cs typeface="Verdana"/>
              </a:rPr>
              <a:t>l</a:t>
            </a:r>
            <a:r>
              <a:rPr sz="1467" i="1" spc="-107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467" i="1" spc="-133" dirty="0">
                <a:solidFill>
                  <a:prstClr val="black"/>
                </a:solidFill>
                <a:latin typeface="Verdana"/>
                <a:cs typeface="Verdana"/>
              </a:rPr>
              <a:t>F</a:t>
            </a:r>
            <a:r>
              <a:rPr sz="1467" i="1" dirty="0">
                <a:solidFill>
                  <a:prstClr val="black"/>
                </a:solidFill>
                <a:latin typeface="Verdana"/>
                <a:cs typeface="Verdana"/>
              </a:rPr>
              <a:t>att</a:t>
            </a:r>
            <a:r>
              <a:rPr sz="1467" i="1" spc="7" dirty="0">
                <a:solidFill>
                  <a:prstClr val="black"/>
                </a:solidFill>
                <a:latin typeface="Verdana"/>
                <a:cs typeface="Verdana"/>
              </a:rPr>
              <a:t>o</a:t>
            </a:r>
            <a:r>
              <a:rPr sz="1467" i="1" spc="-127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467" i="1" spc="-20" dirty="0">
                <a:solidFill>
                  <a:prstClr val="black"/>
                </a:solidFill>
                <a:latin typeface="Verdana"/>
                <a:cs typeface="Verdana"/>
              </a:rPr>
              <a:t>A</a:t>
            </a:r>
            <a:r>
              <a:rPr sz="1467" i="1" dirty="0">
                <a:solidFill>
                  <a:prstClr val="black"/>
                </a:solidFill>
                <a:latin typeface="Verdana"/>
                <a:cs typeface="Verdana"/>
              </a:rPr>
              <a:t>l</a:t>
            </a:r>
            <a:r>
              <a:rPr sz="1467" i="1" spc="-93" dirty="0">
                <a:solidFill>
                  <a:prstClr val="black"/>
                </a:solidFill>
                <a:latin typeface="Verdana"/>
                <a:cs typeface="Verdana"/>
              </a:rPr>
              <a:t>i</a:t>
            </a:r>
            <a:r>
              <a:rPr sz="1467" i="1" spc="-53" dirty="0">
                <a:solidFill>
                  <a:prstClr val="black"/>
                </a:solidFill>
                <a:latin typeface="Verdana"/>
                <a:cs typeface="Verdana"/>
              </a:rPr>
              <a:t>m</a:t>
            </a:r>
            <a:r>
              <a:rPr sz="1467" i="1" spc="-20" dirty="0">
                <a:solidFill>
                  <a:prstClr val="black"/>
                </a:solidFill>
                <a:latin typeface="Verdana"/>
                <a:cs typeface="Verdana"/>
              </a:rPr>
              <a:t>entar</a:t>
            </a:r>
            <a:r>
              <a:rPr sz="1467" i="1" spc="-120" dirty="0">
                <a:solidFill>
                  <a:prstClr val="black"/>
                </a:solidFill>
                <a:latin typeface="Verdana"/>
                <a:cs typeface="Verdana"/>
              </a:rPr>
              <a:t>e</a:t>
            </a:r>
            <a:r>
              <a:rPr sz="1467" i="1" spc="-147" dirty="0">
                <a:solidFill>
                  <a:prstClr val="black"/>
                </a:solidFill>
                <a:latin typeface="Verdana"/>
                <a:cs typeface="Verdana"/>
              </a:rPr>
              <a:t>»</a:t>
            </a:r>
            <a:r>
              <a:rPr sz="1467" i="1" spc="-127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1467" i="1" spc="-173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467" i="1" spc="-100" dirty="0">
                <a:solidFill>
                  <a:prstClr val="black"/>
                </a:solidFill>
                <a:latin typeface="Verdana"/>
                <a:cs typeface="Verdana"/>
              </a:rPr>
              <a:t>9</a:t>
            </a:r>
            <a:r>
              <a:rPr sz="1467" i="1" spc="-173" dirty="0">
                <a:solidFill>
                  <a:prstClr val="black"/>
                </a:solidFill>
                <a:latin typeface="Verdana"/>
                <a:cs typeface="Verdana"/>
              </a:rPr>
              <a:t>-</a:t>
            </a:r>
            <a:r>
              <a:rPr sz="1467" i="1" spc="-120" dirty="0">
                <a:solidFill>
                  <a:prstClr val="black"/>
                </a:solidFill>
                <a:latin typeface="Verdana"/>
                <a:cs typeface="Verdana"/>
              </a:rPr>
              <a:t>01</a:t>
            </a:r>
            <a:r>
              <a:rPr sz="1467" i="1" spc="-173" dirty="0">
                <a:solidFill>
                  <a:prstClr val="black"/>
                </a:solidFill>
                <a:latin typeface="Verdana"/>
                <a:cs typeface="Verdana"/>
              </a:rPr>
              <a:t>-</a:t>
            </a:r>
            <a:r>
              <a:rPr sz="1467" i="1" spc="-120" dirty="0">
                <a:solidFill>
                  <a:prstClr val="black"/>
                </a:solidFill>
                <a:latin typeface="Verdana"/>
                <a:cs typeface="Verdana"/>
              </a:rPr>
              <a:t>2012</a:t>
            </a:r>
            <a:endParaRPr sz="1467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354988" y="2634148"/>
            <a:ext cx="4154593" cy="1634067"/>
            <a:chOff x="3353053" y="1975611"/>
            <a:chExt cx="3115945" cy="1225550"/>
          </a:xfrm>
        </p:grpSpPr>
        <p:sp>
          <p:nvSpPr>
            <p:cNvPr id="10" name="object 10"/>
            <p:cNvSpPr/>
            <p:nvPr/>
          </p:nvSpPr>
          <p:spPr>
            <a:xfrm>
              <a:off x="3365753" y="2588132"/>
              <a:ext cx="691515" cy="31750"/>
            </a:xfrm>
            <a:custGeom>
              <a:avLst/>
              <a:gdLst/>
              <a:ahLst/>
              <a:cxnLst/>
              <a:rect l="l" t="t" r="r" b="b"/>
              <a:pathLst>
                <a:path w="691514" h="31750">
                  <a:moveTo>
                    <a:pt x="0" y="31242"/>
                  </a:moveTo>
                  <a:lnTo>
                    <a:pt x="691007" y="0"/>
                  </a:lnTo>
                </a:path>
              </a:pathLst>
            </a:custGeom>
            <a:ln w="25400">
              <a:solidFill>
                <a:srgbClr val="BDCF24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4056760" y="1988311"/>
              <a:ext cx="2399665" cy="1200150"/>
            </a:xfrm>
            <a:custGeom>
              <a:avLst/>
              <a:gdLst/>
              <a:ahLst/>
              <a:cxnLst/>
              <a:rect l="l" t="t" r="r" b="b"/>
              <a:pathLst>
                <a:path w="2399665" h="1200150">
                  <a:moveTo>
                    <a:pt x="2279650" y="0"/>
                  </a:moveTo>
                  <a:lnTo>
                    <a:pt x="120014" y="0"/>
                  </a:lnTo>
                  <a:lnTo>
                    <a:pt x="73294" y="9427"/>
                  </a:lnTo>
                  <a:lnTo>
                    <a:pt x="35147" y="35131"/>
                  </a:lnTo>
                  <a:lnTo>
                    <a:pt x="9429" y="73241"/>
                  </a:lnTo>
                  <a:lnTo>
                    <a:pt x="0" y="119887"/>
                  </a:lnTo>
                  <a:lnTo>
                    <a:pt x="0" y="1079754"/>
                  </a:lnTo>
                  <a:lnTo>
                    <a:pt x="9429" y="1126474"/>
                  </a:lnTo>
                  <a:lnTo>
                    <a:pt x="35147" y="1164621"/>
                  </a:lnTo>
                  <a:lnTo>
                    <a:pt x="73294" y="1190339"/>
                  </a:lnTo>
                  <a:lnTo>
                    <a:pt x="120014" y="1199769"/>
                  </a:lnTo>
                  <a:lnTo>
                    <a:pt x="2279650" y="1199769"/>
                  </a:lnTo>
                  <a:lnTo>
                    <a:pt x="2326350" y="1190339"/>
                  </a:lnTo>
                  <a:lnTo>
                    <a:pt x="2364454" y="1164621"/>
                  </a:lnTo>
                  <a:lnTo>
                    <a:pt x="2390128" y="1126474"/>
                  </a:lnTo>
                  <a:lnTo>
                    <a:pt x="2399538" y="1079754"/>
                  </a:lnTo>
                  <a:lnTo>
                    <a:pt x="2399538" y="119887"/>
                  </a:lnTo>
                  <a:lnTo>
                    <a:pt x="2390128" y="73241"/>
                  </a:lnTo>
                  <a:lnTo>
                    <a:pt x="2364454" y="35131"/>
                  </a:lnTo>
                  <a:lnTo>
                    <a:pt x="2326350" y="9427"/>
                  </a:lnTo>
                  <a:lnTo>
                    <a:pt x="2279650" y="0"/>
                  </a:lnTo>
                  <a:close/>
                </a:path>
              </a:pathLst>
            </a:custGeom>
            <a:solidFill>
              <a:srgbClr val="BDCF24"/>
            </a:solidFill>
          </p:spPr>
          <p:txBody>
            <a:bodyPr wrap="square" lIns="0" tIns="0" rIns="0" bIns="0" rtlCol="0"/>
            <a:lstStyle/>
            <a:p>
              <a:pPr defTabSz="1219170"/>
              <a:endParaRPr lang="it-IT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4056760" y="1988311"/>
              <a:ext cx="2399665" cy="1200150"/>
            </a:xfrm>
            <a:custGeom>
              <a:avLst/>
              <a:gdLst/>
              <a:ahLst/>
              <a:cxnLst/>
              <a:rect l="l" t="t" r="r" b="b"/>
              <a:pathLst>
                <a:path w="2399665" h="1200150">
                  <a:moveTo>
                    <a:pt x="0" y="119887"/>
                  </a:moveTo>
                  <a:lnTo>
                    <a:pt x="9429" y="73241"/>
                  </a:lnTo>
                  <a:lnTo>
                    <a:pt x="35147" y="35131"/>
                  </a:lnTo>
                  <a:lnTo>
                    <a:pt x="73294" y="9427"/>
                  </a:lnTo>
                  <a:lnTo>
                    <a:pt x="120014" y="0"/>
                  </a:lnTo>
                  <a:lnTo>
                    <a:pt x="2279650" y="0"/>
                  </a:lnTo>
                  <a:lnTo>
                    <a:pt x="2326350" y="9427"/>
                  </a:lnTo>
                  <a:lnTo>
                    <a:pt x="2364454" y="35131"/>
                  </a:lnTo>
                  <a:lnTo>
                    <a:pt x="2390128" y="73241"/>
                  </a:lnTo>
                  <a:lnTo>
                    <a:pt x="2399538" y="119887"/>
                  </a:lnTo>
                  <a:lnTo>
                    <a:pt x="2399538" y="1079754"/>
                  </a:lnTo>
                  <a:lnTo>
                    <a:pt x="2390128" y="1126474"/>
                  </a:lnTo>
                  <a:lnTo>
                    <a:pt x="2364454" y="1164621"/>
                  </a:lnTo>
                  <a:lnTo>
                    <a:pt x="2326350" y="1190339"/>
                  </a:lnTo>
                  <a:lnTo>
                    <a:pt x="2279650" y="1199769"/>
                  </a:lnTo>
                  <a:lnTo>
                    <a:pt x="120014" y="1199769"/>
                  </a:lnTo>
                  <a:lnTo>
                    <a:pt x="73294" y="1190339"/>
                  </a:lnTo>
                  <a:lnTo>
                    <a:pt x="35147" y="1164621"/>
                  </a:lnTo>
                  <a:lnTo>
                    <a:pt x="9429" y="1126474"/>
                  </a:lnTo>
                  <a:lnTo>
                    <a:pt x="0" y="1079754"/>
                  </a:lnTo>
                  <a:lnTo>
                    <a:pt x="0" y="119887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xfrm>
            <a:off x="96025" y="1791246"/>
            <a:ext cx="8221416" cy="100093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6773" algn="just">
              <a:spcBef>
                <a:spcPts val="127"/>
              </a:spcBef>
            </a:pPr>
            <a:r>
              <a:rPr lang="fr-FR" dirty="0">
                <a:solidFill>
                  <a:schemeClr val="accent1"/>
                </a:solidFill>
              </a:rPr>
              <a:t>En vertu de ses caractéristiques, l'huile d'olive vierge extra est devenue l'un des produits alimentaires les plus touchés par la fraude.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75873" y="2719914"/>
            <a:ext cx="3216943" cy="133893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indent="-1693" algn="ctr" defTabSz="1219170">
              <a:lnSpc>
                <a:spcPct val="91800"/>
              </a:lnSpc>
              <a:spcBef>
                <a:spcPts val="100"/>
              </a:spcBef>
            </a:pPr>
            <a:r>
              <a:rPr lang="fr-FR" sz="1867" spc="-20" dirty="0">
                <a:solidFill>
                  <a:srgbClr val="FFFFFF"/>
                </a:solidFill>
                <a:latin typeface="Verdana"/>
                <a:cs typeface="Verdana"/>
              </a:rPr>
              <a:t>Mélanger et/ou remplacer des huiles d’olive vierges extra de haute qualité par d’autres huiles de qualité inférieure</a:t>
            </a:r>
            <a:endParaRPr lang="it-IT" sz="1867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331380" y="3557523"/>
            <a:ext cx="4154593" cy="2632285"/>
            <a:chOff x="3353053" y="2606675"/>
            <a:chExt cx="3115945" cy="1974214"/>
          </a:xfrm>
        </p:grpSpPr>
        <p:sp>
          <p:nvSpPr>
            <p:cNvPr id="16" name="object 16"/>
            <p:cNvSpPr/>
            <p:nvPr/>
          </p:nvSpPr>
          <p:spPr>
            <a:xfrm>
              <a:off x="3365753" y="2619375"/>
              <a:ext cx="691515" cy="1348740"/>
            </a:xfrm>
            <a:custGeom>
              <a:avLst/>
              <a:gdLst/>
              <a:ahLst/>
              <a:cxnLst/>
              <a:rect l="l" t="t" r="r" b="b"/>
              <a:pathLst>
                <a:path w="691514" h="1348739">
                  <a:moveTo>
                    <a:pt x="0" y="0"/>
                  </a:moveTo>
                  <a:lnTo>
                    <a:pt x="691007" y="1348536"/>
                  </a:lnTo>
                </a:path>
              </a:pathLst>
            </a:custGeom>
            <a:ln w="25399">
              <a:solidFill>
                <a:srgbClr val="BDCF24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4056760" y="3368040"/>
              <a:ext cx="2399665" cy="1200150"/>
            </a:xfrm>
            <a:custGeom>
              <a:avLst/>
              <a:gdLst/>
              <a:ahLst/>
              <a:cxnLst/>
              <a:rect l="l" t="t" r="r" b="b"/>
              <a:pathLst>
                <a:path w="2399665" h="1200150">
                  <a:moveTo>
                    <a:pt x="2279650" y="0"/>
                  </a:moveTo>
                  <a:lnTo>
                    <a:pt x="120014" y="0"/>
                  </a:lnTo>
                  <a:lnTo>
                    <a:pt x="73294" y="9429"/>
                  </a:lnTo>
                  <a:lnTo>
                    <a:pt x="35147" y="35147"/>
                  </a:lnTo>
                  <a:lnTo>
                    <a:pt x="9429" y="73294"/>
                  </a:lnTo>
                  <a:lnTo>
                    <a:pt x="0" y="120015"/>
                  </a:lnTo>
                  <a:lnTo>
                    <a:pt x="0" y="1079792"/>
                  </a:lnTo>
                  <a:lnTo>
                    <a:pt x="9429" y="1126490"/>
                  </a:lnTo>
                  <a:lnTo>
                    <a:pt x="35147" y="1164626"/>
                  </a:lnTo>
                  <a:lnTo>
                    <a:pt x="73294" y="1190339"/>
                  </a:lnTo>
                  <a:lnTo>
                    <a:pt x="120014" y="1199769"/>
                  </a:lnTo>
                  <a:lnTo>
                    <a:pt x="2279650" y="1199769"/>
                  </a:lnTo>
                  <a:lnTo>
                    <a:pt x="2326350" y="1190339"/>
                  </a:lnTo>
                  <a:lnTo>
                    <a:pt x="2364454" y="1164626"/>
                  </a:lnTo>
                  <a:lnTo>
                    <a:pt x="2390128" y="1126490"/>
                  </a:lnTo>
                  <a:lnTo>
                    <a:pt x="2399538" y="1079792"/>
                  </a:lnTo>
                  <a:lnTo>
                    <a:pt x="2399538" y="120015"/>
                  </a:lnTo>
                  <a:lnTo>
                    <a:pt x="2390128" y="73294"/>
                  </a:lnTo>
                  <a:lnTo>
                    <a:pt x="2364454" y="35147"/>
                  </a:lnTo>
                  <a:lnTo>
                    <a:pt x="2326350" y="9429"/>
                  </a:lnTo>
                  <a:lnTo>
                    <a:pt x="2279650" y="0"/>
                  </a:lnTo>
                  <a:close/>
                </a:path>
              </a:pathLst>
            </a:custGeom>
            <a:solidFill>
              <a:srgbClr val="BDCF24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4056760" y="3368040"/>
              <a:ext cx="2399665" cy="1200150"/>
            </a:xfrm>
            <a:custGeom>
              <a:avLst/>
              <a:gdLst/>
              <a:ahLst/>
              <a:cxnLst/>
              <a:rect l="l" t="t" r="r" b="b"/>
              <a:pathLst>
                <a:path w="2399665" h="1200150">
                  <a:moveTo>
                    <a:pt x="0" y="120015"/>
                  </a:moveTo>
                  <a:lnTo>
                    <a:pt x="9429" y="73294"/>
                  </a:lnTo>
                  <a:lnTo>
                    <a:pt x="35147" y="35147"/>
                  </a:lnTo>
                  <a:lnTo>
                    <a:pt x="73294" y="9429"/>
                  </a:lnTo>
                  <a:lnTo>
                    <a:pt x="120014" y="0"/>
                  </a:lnTo>
                  <a:lnTo>
                    <a:pt x="2279650" y="0"/>
                  </a:lnTo>
                  <a:lnTo>
                    <a:pt x="2326350" y="9429"/>
                  </a:lnTo>
                  <a:lnTo>
                    <a:pt x="2364454" y="35147"/>
                  </a:lnTo>
                  <a:lnTo>
                    <a:pt x="2390128" y="73294"/>
                  </a:lnTo>
                  <a:lnTo>
                    <a:pt x="2399538" y="120015"/>
                  </a:lnTo>
                  <a:lnTo>
                    <a:pt x="2399538" y="1079792"/>
                  </a:lnTo>
                  <a:lnTo>
                    <a:pt x="2390128" y="1126490"/>
                  </a:lnTo>
                  <a:lnTo>
                    <a:pt x="2364454" y="1164626"/>
                  </a:lnTo>
                  <a:lnTo>
                    <a:pt x="2326350" y="1190339"/>
                  </a:lnTo>
                  <a:lnTo>
                    <a:pt x="2279650" y="1199769"/>
                  </a:lnTo>
                  <a:lnTo>
                    <a:pt x="120014" y="1199769"/>
                  </a:lnTo>
                  <a:lnTo>
                    <a:pt x="73294" y="1190339"/>
                  </a:lnTo>
                  <a:lnTo>
                    <a:pt x="35147" y="1164626"/>
                  </a:lnTo>
                  <a:lnTo>
                    <a:pt x="9429" y="1126490"/>
                  </a:lnTo>
                  <a:lnTo>
                    <a:pt x="0" y="1079792"/>
                  </a:lnTo>
                  <a:lnTo>
                    <a:pt x="0" y="12001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409015" y="4710746"/>
            <a:ext cx="2908426" cy="1121675"/>
          </a:xfrm>
          <a:prstGeom prst="rect">
            <a:avLst/>
          </a:prstGeom>
        </p:spPr>
        <p:txBody>
          <a:bodyPr vert="horz" wrap="square" lIns="0" tIns="44027" rIns="0" bIns="0" rtlCol="0">
            <a:spAutoFit/>
          </a:bodyPr>
          <a:lstStyle/>
          <a:p>
            <a:pPr marL="16933" marR="6773" indent="-4233" algn="ctr" defTabSz="1219170">
              <a:lnSpc>
                <a:spcPts val="2067"/>
              </a:lnSpc>
              <a:spcBef>
                <a:spcPts val="347"/>
              </a:spcBef>
            </a:pPr>
            <a:r>
              <a:rPr lang="fr-FR" sz="1867" spc="-20" dirty="0">
                <a:solidFill>
                  <a:srgbClr val="FFFFFF"/>
                </a:solidFill>
                <a:latin typeface="Verdana"/>
              </a:rPr>
              <a:t>Ajout frauduleux des huiles d'espèces </a:t>
            </a:r>
            <a:r>
              <a:rPr lang="fr-FR" sz="1867" spc="-20" dirty="0" err="1">
                <a:solidFill>
                  <a:srgbClr val="FFFFFF"/>
                </a:solidFill>
                <a:latin typeface="Verdana"/>
              </a:rPr>
              <a:t>végétaless</a:t>
            </a:r>
            <a:r>
              <a:rPr lang="fr-FR" sz="1867" spc="-20" dirty="0">
                <a:solidFill>
                  <a:srgbClr val="FFFFFF"/>
                </a:solidFill>
                <a:latin typeface="Verdana"/>
              </a:rPr>
              <a:t> autres qu'</a:t>
            </a:r>
            <a:r>
              <a:rPr lang="fr-FR" sz="1867" i="1" spc="-20" dirty="0">
                <a:solidFill>
                  <a:srgbClr val="FFFFFF"/>
                </a:solidFill>
                <a:latin typeface="Verdana"/>
              </a:rPr>
              <a:t>Olea </a:t>
            </a:r>
            <a:r>
              <a:rPr lang="fr-FR" sz="1867" i="1" spc="-20" dirty="0" err="1">
                <a:solidFill>
                  <a:srgbClr val="FFFFFF"/>
                </a:solidFill>
                <a:latin typeface="Verdana"/>
              </a:rPr>
              <a:t>europaea</a:t>
            </a:r>
            <a:r>
              <a:rPr lang="fr-FR" sz="1867" i="1" spc="-20" dirty="0">
                <a:solidFill>
                  <a:srgbClr val="FFFFFF"/>
                </a:solidFill>
                <a:latin typeface="Verdana"/>
              </a:rPr>
              <a:t> </a:t>
            </a:r>
            <a:r>
              <a:rPr lang="fr-FR" sz="1867" spc="-20" dirty="0">
                <a:solidFill>
                  <a:srgbClr val="FFFFFF"/>
                </a:solidFill>
                <a:latin typeface="Verdana"/>
              </a:rPr>
              <a:t>L.</a:t>
            </a:r>
            <a:endParaRPr sz="1867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grpSp>
        <p:nvGrpSpPr>
          <p:cNvPr id="20" name="Group 3">
            <a:extLst>
              <a:ext uri="{FF2B5EF4-FFF2-40B4-BE49-F238E27FC236}">
                <a16:creationId xmlns:a16="http://schemas.microsoft.com/office/drawing/2014/main" id="{61B2628C-2973-DC86-6682-EAF5EEFBD054}"/>
              </a:ext>
            </a:extLst>
          </p:cNvPr>
          <p:cNvGrpSpPr/>
          <p:nvPr/>
        </p:nvGrpSpPr>
        <p:grpSpPr>
          <a:xfrm>
            <a:off x="1248120" y="182880"/>
            <a:ext cx="10516320" cy="871920"/>
            <a:chOff x="1248120" y="182880"/>
            <a:chExt cx="10516320" cy="871920"/>
          </a:xfrm>
        </p:grpSpPr>
        <p:pic>
          <p:nvPicPr>
            <p:cNvPr id="21" name="Segnaposto contenuto 16">
              <a:extLst>
                <a:ext uri="{FF2B5EF4-FFF2-40B4-BE49-F238E27FC236}">
                  <a16:creationId xmlns:a16="http://schemas.microsoft.com/office/drawing/2014/main" id="{62D3A16F-1B18-3F2D-A643-3C3443E7149E}"/>
                </a:ext>
              </a:extLst>
            </p:cNvPr>
            <p:cNvPicPr/>
            <p:nvPr/>
          </p:nvPicPr>
          <p:blipFill>
            <a:blip r:embed="rId3"/>
            <a:srcRect r="37307"/>
            <a:stretch/>
          </p:blipFill>
          <p:spPr>
            <a:xfrm>
              <a:off x="1248120" y="182880"/>
              <a:ext cx="492552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Segnaposto contenuto 16">
              <a:extLst>
                <a:ext uri="{FF2B5EF4-FFF2-40B4-BE49-F238E27FC236}">
                  <a16:creationId xmlns:a16="http://schemas.microsoft.com/office/drawing/2014/main" id="{3BFD4A01-7CAD-6BF5-CA70-EF36613EE2C3}"/>
                </a:ext>
              </a:extLst>
            </p:cNvPr>
            <p:cNvPicPr/>
            <p:nvPr/>
          </p:nvPicPr>
          <p:blipFill>
            <a:blip r:embed="rId3"/>
            <a:srcRect l="59939" r="-3819"/>
            <a:stretch/>
          </p:blipFill>
          <p:spPr>
            <a:xfrm>
              <a:off x="8317440" y="182880"/>
              <a:ext cx="344700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Segnaposto contenuto 16">
              <a:extLst>
                <a:ext uri="{FF2B5EF4-FFF2-40B4-BE49-F238E27FC236}">
                  <a16:creationId xmlns:a16="http://schemas.microsoft.com/office/drawing/2014/main" id="{5CB67300-C973-4DE6-9211-21C002C172C8}"/>
                </a:ext>
              </a:extLst>
            </p:cNvPr>
            <p:cNvPicPr/>
            <p:nvPr/>
          </p:nvPicPr>
          <p:blipFill>
            <a:blip r:embed="rId3"/>
            <a:srcRect l="59576" t="71850" r="7587" b="20997"/>
            <a:stretch/>
          </p:blipFill>
          <p:spPr>
            <a:xfrm>
              <a:off x="6113880" y="810000"/>
              <a:ext cx="2579400" cy="615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B6A7BCFF-626B-98D6-246D-B86C58801D63}"/>
              </a:ext>
            </a:extLst>
          </p:cNvPr>
          <p:cNvSpPr txBox="1"/>
          <p:nvPr/>
        </p:nvSpPr>
        <p:spPr>
          <a:xfrm>
            <a:off x="1207110" y="3294266"/>
            <a:ext cx="31242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Fraude dans le secteur oléicole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Group 1"/>
          <p:cNvGrpSpPr/>
          <p:nvPr/>
        </p:nvGrpSpPr>
        <p:grpSpPr>
          <a:xfrm>
            <a:off x="1248120" y="182880"/>
            <a:ext cx="10516320" cy="871920"/>
            <a:chOff x="1248120" y="182880"/>
            <a:chExt cx="10516320" cy="871920"/>
          </a:xfrm>
        </p:grpSpPr>
        <p:pic>
          <p:nvPicPr>
            <p:cNvPr id="441" name="Segnaposto contenuto 16"/>
            <p:cNvPicPr/>
            <p:nvPr/>
          </p:nvPicPr>
          <p:blipFill>
            <a:blip r:embed="rId2"/>
            <a:srcRect r="37307"/>
            <a:stretch/>
          </p:blipFill>
          <p:spPr>
            <a:xfrm>
              <a:off x="1248120" y="182880"/>
              <a:ext cx="492552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2" name="Segnaposto contenuto 16"/>
            <p:cNvPicPr/>
            <p:nvPr/>
          </p:nvPicPr>
          <p:blipFill>
            <a:blip r:embed="rId2"/>
            <a:srcRect l="59939" r="-3819"/>
            <a:stretch/>
          </p:blipFill>
          <p:spPr>
            <a:xfrm>
              <a:off x="8317440" y="182880"/>
              <a:ext cx="344700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3" name="Segnaposto contenuto 16"/>
            <p:cNvPicPr/>
            <p:nvPr/>
          </p:nvPicPr>
          <p:blipFill>
            <a:blip r:embed="rId2"/>
            <a:srcRect l="59576" t="71850" r="7587" b="20997"/>
            <a:stretch/>
          </p:blipFill>
          <p:spPr>
            <a:xfrm>
              <a:off x="6113880" y="810000"/>
              <a:ext cx="2579400" cy="615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9E7AA5A-9F90-E82B-09E2-19030C6D7EAA}"/>
              </a:ext>
            </a:extLst>
          </p:cNvPr>
          <p:cNvSpPr txBox="1"/>
          <p:nvPr/>
        </p:nvSpPr>
        <p:spPr>
          <a:xfrm>
            <a:off x="427560" y="2390916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2000"/>
              </a:spcBef>
              <a:spcAft>
                <a:spcPts val="400"/>
              </a:spcAft>
            </a:pPr>
            <a:r>
              <a:rPr lang="it-IT" sz="1800" b="1" dirty="0" err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Lavage</a:t>
            </a:r>
            <a:r>
              <a:rPr lang="it-IT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sz="1800" b="1" dirty="0" err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effeuillage</a:t>
            </a:r>
            <a:endParaRPr lang="it-IT" dirty="0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5E7693F5-8286-F667-70A1-25715D843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498185"/>
              </p:ext>
            </p:extLst>
          </p:nvPr>
        </p:nvGraphicFramePr>
        <p:xfrm>
          <a:off x="965284" y="2853907"/>
          <a:ext cx="9695001" cy="2804160"/>
        </p:xfrm>
        <a:graphic>
          <a:graphicData uri="http://schemas.openxmlformats.org/drawingml/2006/table">
            <a:tbl>
              <a:tblPr/>
              <a:tblGrid>
                <a:gridCol w="1823658">
                  <a:extLst>
                    <a:ext uri="{9D8B030D-6E8A-4147-A177-3AD203B41FA5}">
                      <a16:colId xmlns:a16="http://schemas.microsoft.com/office/drawing/2014/main" val="193927718"/>
                    </a:ext>
                  </a:extLst>
                </a:gridCol>
                <a:gridCol w="1243049">
                  <a:extLst>
                    <a:ext uri="{9D8B030D-6E8A-4147-A177-3AD203B41FA5}">
                      <a16:colId xmlns:a16="http://schemas.microsoft.com/office/drawing/2014/main" val="1763983969"/>
                    </a:ext>
                  </a:extLst>
                </a:gridCol>
                <a:gridCol w="1794432">
                  <a:extLst>
                    <a:ext uri="{9D8B030D-6E8A-4147-A177-3AD203B41FA5}">
                      <a16:colId xmlns:a16="http://schemas.microsoft.com/office/drawing/2014/main" val="1727265822"/>
                    </a:ext>
                  </a:extLst>
                </a:gridCol>
                <a:gridCol w="1519715">
                  <a:extLst>
                    <a:ext uri="{9D8B030D-6E8A-4147-A177-3AD203B41FA5}">
                      <a16:colId xmlns:a16="http://schemas.microsoft.com/office/drawing/2014/main" val="1415990281"/>
                    </a:ext>
                  </a:extLst>
                </a:gridCol>
                <a:gridCol w="1794432">
                  <a:extLst>
                    <a:ext uri="{9D8B030D-6E8A-4147-A177-3AD203B41FA5}">
                      <a16:colId xmlns:a16="http://schemas.microsoft.com/office/drawing/2014/main" val="4262508629"/>
                    </a:ext>
                  </a:extLst>
                </a:gridCol>
                <a:gridCol w="1519715">
                  <a:extLst>
                    <a:ext uri="{9D8B030D-6E8A-4147-A177-3AD203B41FA5}">
                      <a16:colId xmlns:a16="http://schemas.microsoft.com/office/drawing/2014/main" val="9875730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16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 FAIRE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Fréquence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Documentabilité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Responsable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GESTION N. C.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Certification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806821"/>
                  </a:ext>
                </a:extLst>
              </a:tr>
              <a:tr h="618490">
                <a:tc>
                  <a:txBody>
                    <a:bodyPr/>
                    <a:lstStyle/>
                    <a:p>
                      <a:pPr algn="just"/>
                      <a:r>
                        <a:rPr lang="it-IT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Utiliser de l'eau potable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Pour </a:t>
                      </a:r>
                      <a:r>
                        <a:rPr lang="it-IT" sz="14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chaque</a:t>
                      </a:r>
                      <a:r>
                        <a:rPr lang="it-IT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jeu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Certificat d'eau potable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Sous-traitant/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Responsable de l’entreprise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Utilisation d'eau potable ou non délivrance de la certification.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Bef>
                          <a:spcPts val="600"/>
                        </a:spcBef>
                        <a:spcAft>
                          <a:spcPts val="300"/>
                        </a:spcAft>
                        <a:buSzPts val="1100"/>
                        <a:buFont typeface="Wingdings" panose="05000000000000000000" pitchFamily="2" charset="2"/>
                        <a:buChar char=""/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532403"/>
                  </a:ext>
                </a:extLst>
              </a:tr>
              <a:tr h="414020"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Analyse de l'eau en cas de réseau publique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Une fois par an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Documentation requise par le manuel d'autocontrôle de l'usine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Sous-traitant/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Responsable de l’entreprise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Analyse de l'eau ou non délivrance de la certification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it-IT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318285"/>
                  </a:ext>
                </a:extLst>
              </a:tr>
              <a:tr h="414020"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Analyse de l'eau dans le cas d'un réseau privé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Début de la campagne oléicole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Certificat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Sous-traitant/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responsable de l’entreprise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Analyse de l'eau ou non délivrance de la certification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906644"/>
                  </a:ext>
                </a:extLst>
              </a:tr>
            </a:tbl>
          </a:graphicData>
        </a:graphic>
      </p:graphicFrame>
      <p:sp>
        <p:nvSpPr>
          <p:cNvPr id="4" name="TextShape 1">
            <a:extLst>
              <a:ext uri="{FF2B5EF4-FFF2-40B4-BE49-F238E27FC236}">
                <a16:creationId xmlns:a16="http://schemas.microsoft.com/office/drawing/2014/main" id="{EA877517-C839-33FB-3D88-64C3A6010DA7}"/>
              </a:ext>
            </a:extLst>
          </p:cNvPr>
          <p:cNvSpPr txBox="1"/>
          <p:nvPr/>
        </p:nvSpPr>
        <p:spPr>
          <a:xfrm>
            <a:off x="427560" y="580580"/>
            <a:ext cx="10023676" cy="1986480"/>
          </a:xfrm>
          <a:prstGeom prst="rect">
            <a:avLst/>
          </a:prstGeom>
          <a:noFill/>
          <a:ln>
            <a:noFill/>
          </a:ln>
        </p:spPr>
        <p:txBody>
          <a:bodyPr lIns="0" tIns="12240" rIns="0" bIns="0" anchor="ctr"/>
          <a:lstStyle/>
          <a:p>
            <a:pPr>
              <a:lnSpc>
                <a:spcPct val="90000"/>
              </a:lnSpc>
            </a:pPr>
            <a: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  <a:t>MANUEL DE LA QUALITÉ </a:t>
            </a:r>
            <a:b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</a:br>
            <a: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  <a:t>Analyse des exigences dans les entreprises SERVAGRI</a:t>
            </a:r>
            <a:endParaRPr lang="it-IT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690391B-6A76-32F2-8F6E-528071FF9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906" y="1158972"/>
            <a:ext cx="2165155" cy="112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880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Group 1"/>
          <p:cNvGrpSpPr/>
          <p:nvPr/>
        </p:nvGrpSpPr>
        <p:grpSpPr>
          <a:xfrm>
            <a:off x="1248120" y="182880"/>
            <a:ext cx="10516320" cy="871920"/>
            <a:chOff x="1248120" y="182880"/>
            <a:chExt cx="10516320" cy="871920"/>
          </a:xfrm>
        </p:grpSpPr>
        <p:pic>
          <p:nvPicPr>
            <p:cNvPr id="441" name="Segnaposto contenuto 16"/>
            <p:cNvPicPr/>
            <p:nvPr/>
          </p:nvPicPr>
          <p:blipFill>
            <a:blip r:embed="rId2"/>
            <a:srcRect r="37307"/>
            <a:stretch/>
          </p:blipFill>
          <p:spPr>
            <a:xfrm>
              <a:off x="1248120" y="182880"/>
              <a:ext cx="492552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2" name="Segnaposto contenuto 16"/>
            <p:cNvPicPr/>
            <p:nvPr/>
          </p:nvPicPr>
          <p:blipFill>
            <a:blip r:embed="rId2"/>
            <a:srcRect l="59939" r="-3819"/>
            <a:stretch/>
          </p:blipFill>
          <p:spPr>
            <a:xfrm>
              <a:off x="8317440" y="182880"/>
              <a:ext cx="344700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3" name="Segnaposto contenuto 16"/>
            <p:cNvPicPr/>
            <p:nvPr/>
          </p:nvPicPr>
          <p:blipFill>
            <a:blip r:embed="rId2"/>
            <a:srcRect l="59576" t="71850" r="7587" b="20997"/>
            <a:stretch/>
          </p:blipFill>
          <p:spPr>
            <a:xfrm>
              <a:off x="6113880" y="810000"/>
              <a:ext cx="2579400" cy="615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9E7AA5A-9F90-E82B-09E2-19030C6D7EAA}"/>
              </a:ext>
            </a:extLst>
          </p:cNvPr>
          <p:cNvSpPr txBox="1"/>
          <p:nvPr/>
        </p:nvSpPr>
        <p:spPr>
          <a:xfrm>
            <a:off x="79570" y="1925234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2000"/>
              </a:spcBef>
              <a:spcAft>
                <a:spcPts val="400"/>
              </a:spcAft>
            </a:pPr>
            <a:r>
              <a:rPr lang="fr-FR" sz="1800" b="1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Gestion du malaxage</a:t>
            </a:r>
            <a:endParaRPr lang="it-IT" b="1" dirty="0">
              <a:solidFill>
                <a:schemeClr val="accen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Shape 1">
            <a:extLst>
              <a:ext uri="{FF2B5EF4-FFF2-40B4-BE49-F238E27FC236}">
                <a16:creationId xmlns:a16="http://schemas.microsoft.com/office/drawing/2014/main" id="{477E3F85-D401-A08D-CD91-7D0529BAEA72}"/>
              </a:ext>
            </a:extLst>
          </p:cNvPr>
          <p:cNvSpPr txBox="1"/>
          <p:nvPr/>
        </p:nvSpPr>
        <p:spPr>
          <a:xfrm>
            <a:off x="559672" y="612618"/>
            <a:ext cx="10023676" cy="1564897"/>
          </a:xfrm>
          <a:prstGeom prst="rect">
            <a:avLst/>
          </a:prstGeom>
          <a:noFill/>
          <a:ln>
            <a:noFill/>
          </a:ln>
        </p:spPr>
        <p:txBody>
          <a:bodyPr lIns="0" tIns="12240" rIns="0" bIns="0" anchor="ctr"/>
          <a:lstStyle/>
          <a:p>
            <a:pPr>
              <a:lnSpc>
                <a:spcPct val="90000"/>
              </a:lnSpc>
            </a:pPr>
            <a: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  <a:t>MANUEL DE LA QUALITÉ </a:t>
            </a:r>
            <a:b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</a:br>
            <a: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  <a:t>Analyse des exigences dans les entreprises SERVAGRI</a:t>
            </a:r>
            <a:endParaRPr lang="it-IT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E40ADB3-B350-665A-6948-8F2367085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137433"/>
              </p:ext>
            </p:extLst>
          </p:nvPr>
        </p:nvGraphicFramePr>
        <p:xfrm>
          <a:off x="559672" y="2354135"/>
          <a:ext cx="10378403" cy="1564897"/>
        </p:xfrm>
        <a:graphic>
          <a:graphicData uri="http://schemas.openxmlformats.org/drawingml/2006/table">
            <a:tbl>
              <a:tblPr/>
              <a:tblGrid>
                <a:gridCol w="1924936">
                  <a:extLst>
                    <a:ext uri="{9D8B030D-6E8A-4147-A177-3AD203B41FA5}">
                      <a16:colId xmlns:a16="http://schemas.microsoft.com/office/drawing/2014/main" val="1730650675"/>
                    </a:ext>
                  </a:extLst>
                </a:gridCol>
                <a:gridCol w="1312082">
                  <a:extLst>
                    <a:ext uri="{9D8B030D-6E8A-4147-A177-3AD203B41FA5}">
                      <a16:colId xmlns:a16="http://schemas.microsoft.com/office/drawing/2014/main" val="1543993296"/>
                    </a:ext>
                  </a:extLst>
                </a:gridCol>
                <a:gridCol w="2073007">
                  <a:extLst>
                    <a:ext uri="{9D8B030D-6E8A-4147-A177-3AD203B41FA5}">
                      <a16:colId xmlns:a16="http://schemas.microsoft.com/office/drawing/2014/main" val="3592062444"/>
                    </a:ext>
                  </a:extLst>
                </a:gridCol>
                <a:gridCol w="2082261">
                  <a:extLst>
                    <a:ext uri="{9D8B030D-6E8A-4147-A177-3AD203B41FA5}">
                      <a16:colId xmlns:a16="http://schemas.microsoft.com/office/drawing/2014/main" val="2260776864"/>
                    </a:ext>
                  </a:extLst>
                </a:gridCol>
                <a:gridCol w="1675064">
                  <a:extLst>
                    <a:ext uri="{9D8B030D-6E8A-4147-A177-3AD203B41FA5}">
                      <a16:colId xmlns:a16="http://schemas.microsoft.com/office/drawing/2014/main" val="2880768993"/>
                    </a:ext>
                  </a:extLst>
                </a:gridCol>
                <a:gridCol w="1311053">
                  <a:extLst>
                    <a:ext uri="{9D8B030D-6E8A-4147-A177-3AD203B41FA5}">
                      <a16:colId xmlns:a16="http://schemas.microsoft.com/office/drawing/2014/main" val="3880176204"/>
                    </a:ext>
                  </a:extLst>
                </a:gridCol>
              </a:tblGrid>
              <a:tr h="521632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 QU'IL FAUT FAIRE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Fréquence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Document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Responsable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GESTION CN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19050" algn="ctr"/>
                      <a:r>
                        <a:rPr lang="it-IT" sz="1400" dirty="0" err="1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Enregistrer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537124"/>
                  </a:ext>
                </a:extLst>
              </a:tr>
              <a:tr h="1043265"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Temps de malaxage ne dépassant pas 30 minutes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Pour chaque malaxage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Visuel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Sous-traitant/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Responsable de l’entreprise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OUI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713301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2BED60B2-115D-5AD4-54E7-9A1623E4EF98}"/>
              </a:ext>
            </a:extLst>
          </p:cNvPr>
          <p:cNvSpPr txBox="1"/>
          <p:nvPr/>
        </p:nvSpPr>
        <p:spPr>
          <a:xfrm>
            <a:off x="559672" y="3992954"/>
            <a:ext cx="9585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Les procédures et exigences suivantes sont soumises à la certification</a:t>
            </a:r>
            <a:r>
              <a:rPr lang="fr-FR" dirty="0"/>
              <a:t>.</a:t>
            </a:r>
            <a:endParaRPr lang="it-IT" dirty="0"/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59497DBA-5E7F-B5BA-BFF7-46E0F6DF77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362578"/>
              </p:ext>
            </p:extLst>
          </p:nvPr>
        </p:nvGraphicFramePr>
        <p:xfrm>
          <a:off x="584264" y="4685677"/>
          <a:ext cx="11180177" cy="1842445"/>
        </p:xfrm>
        <a:graphic>
          <a:graphicData uri="http://schemas.openxmlformats.org/drawingml/2006/table">
            <a:tbl>
              <a:tblPr/>
              <a:tblGrid>
                <a:gridCol w="2031614">
                  <a:extLst>
                    <a:ext uri="{9D8B030D-6E8A-4147-A177-3AD203B41FA5}">
                      <a16:colId xmlns:a16="http://schemas.microsoft.com/office/drawing/2014/main" val="1262917989"/>
                    </a:ext>
                  </a:extLst>
                </a:gridCol>
                <a:gridCol w="1088021">
                  <a:extLst>
                    <a:ext uri="{9D8B030D-6E8A-4147-A177-3AD203B41FA5}">
                      <a16:colId xmlns:a16="http://schemas.microsoft.com/office/drawing/2014/main" val="2552441870"/>
                    </a:ext>
                  </a:extLst>
                </a:gridCol>
                <a:gridCol w="1597306">
                  <a:extLst>
                    <a:ext uri="{9D8B030D-6E8A-4147-A177-3AD203B41FA5}">
                      <a16:colId xmlns:a16="http://schemas.microsoft.com/office/drawing/2014/main" val="2415855414"/>
                    </a:ext>
                  </a:extLst>
                </a:gridCol>
                <a:gridCol w="1678329">
                  <a:extLst>
                    <a:ext uri="{9D8B030D-6E8A-4147-A177-3AD203B41FA5}">
                      <a16:colId xmlns:a16="http://schemas.microsoft.com/office/drawing/2014/main" val="2948175548"/>
                    </a:ext>
                  </a:extLst>
                </a:gridCol>
                <a:gridCol w="1817225">
                  <a:extLst>
                    <a:ext uri="{9D8B030D-6E8A-4147-A177-3AD203B41FA5}">
                      <a16:colId xmlns:a16="http://schemas.microsoft.com/office/drawing/2014/main" val="3675956419"/>
                    </a:ext>
                  </a:extLst>
                </a:gridCol>
                <a:gridCol w="1437275">
                  <a:extLst>
                    <a:ext uri="{9D8B030D-6E8A-4147-A177-3AD203B41FA5}">
                      <a16:colId xmlns:a16="http://schemas.microsoft.com/office/drawing/2014/main" val="2036702911"/>
                    </a:ext>
                  </a:extLst>
                </a:gridCol>
                <a:gridCol w="1530407">
                  <a:extLst>
                    <a:ext uri="{9D8B030D-6E8A-4147-A177-3AD203B41FA5}">
                      <a16:colId xmlns:a16="http://schemas.microsoft.com/office/drawing/2014/main" val="3953941371"/>
                    </a:ext>
                  </a:extLst>
                </a:gridCol>
              </a:tblGrid>
              <a:tr h="460612"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 QU'IL FAUT FAIRE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Fréquence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Document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Responsable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GESTION CN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19050" algn="ctr"/>
                      <a:r>
                        <a:rPr lang="it-IT" sz="14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ENREGISTRER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CERTIFICATION.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626528"/>
                  </a:ext>
                </a:extLst>
              </a:tr>
              <a:tr h="1381833"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Température de malaxage entre 24°C et 27°C 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Pour chaque malaxage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Enregistrement visuel/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Thermographe/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Température sur le document de traitement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Sous-traitant/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responsable de l’entreprise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 délivrance de la certification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Certification à partir de la campagne 2023/2024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2509399"/>
                  </a:ext>
                </a:extLst>
              </a:tr>
            </a:tbl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B34C719D-7DCE-DDE4-1866-F1E0336D0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906" y="1158972"/>
            <a:ext cx="2165155" cy="112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612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Group 1"/>
          <p:cNvGrpSpPr/>
          <p:nvPr/>
        </p:nvGrpSpPr>
        <p:grpSpPr>
          <a:xfrm>
            <a:off x="1248120" y="182880"/>
            <a:ext cx="10516320" cy="871920"/>
            <a:chOff x="1248120" y="182880"/>
            <a:chExt cx="10516320" cy="871920"/>
          </a:xfrm>
        </p:grpSpPr>
        <p:pic>
          <p:nvPicPr>
            <p:cNvPr id="441" name="Segnaposto contenuto 16"/>
            <p:cNvPicPr/>
            <p:nvPr/>
          </p:nvPicPr>
          <p:blipFill>
            <a:blip r:embed="rId2"/>
            <a:srcRect r="37307"/>
            <a:stretch/>
          </p:blipFill>
          <p:spPr>
            <a:xfrm>
              <a:off x="1248120" y="182880"/>
              <a:ext cx="492552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2" name="Segnaposto contenuto 16"/>
            <p:cNvPicPr/>
            <p:nvPr/>
          </p:nvPicPr>
          <p:blipFill>
            <a:blip r:embed="rId2"/>
            <a:srcRect l="59939" r="-3819"/>
            <a:stretch/>
          </p:blipFill>
          <p:spPr>
            <a:xfrm>
              <a:off x="8317440" y="182880"/>
              <a:ext cx="344700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3" name="Segnaposto contenuto 16"/>
            <p:cNvPicPr/>
            <p:nvPr/>
          </p:nvPicPr>
          <p:blipFill>
            <a:blip r:embed="rId2"/>
            <a:srcRect l="59576" t="71850" r="7587" b="20997"/>
            <a:stretch/>
          </p:blipFill>
          <p:spPr>
            <a:xfrm>
              <a:off x="6113880" y="810000"/>
              <a:ext cx="2579400" cy="615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TextShape 1">
            <a:extLst>
              <a:ext uri="{FF2B5EF4-FFF2-40B4-BE49-F238E27FC236}">
                <a16:creationId xmlns:a16="http://schemas.microsoft.com/office/drawing/2014/main" id="{477E3F85-D401-A08D-CD91-7D0529BAEA72}"/>
              </a:ext>
            </a:extLst>
          </p:cNvPr>
          <p:cNvSpPr txBox="1"/>
          <p:nvPr/>
        </p:nvSpPr>
        <p:spPr>
          <a:xfrm>
            <a:off x="768017" y="-121680"/>
            <a:ext cx="10023676" cy="1986480"/>
          </a:xfrm>
          <a:prstGeom prst="rect">
            <a:avLst/>
          </a:prstGeom>
          <a:noFill/>
          <a:ln>
            <a:noFill/>
          </a:ln>
        </p:spPr>
        <p:txBody>
          <a:bodyPr lIns="0" tIns="12240" rIns="0" bIns="0" anchor="ctr"/>
          <a:lstStyle/>
          <a:p>
            <a:pPr>
              <a:lnSpc>
                <a:spcPct val="90000"/>
              </a:lnSpc>
            </a:pPr>
            <a: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  <a:t>MANUEL DE LA QUALITÉ </a:t>
            </a:r>
            <a:b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</a:br>
            <a: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  <a:t>Analyse des exigences dans les entreprises SERVAGRI</a:t>
            </a:r>
            <a:endParaRPr lang="it-IT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468D0CF-D73F-3215-6EED-5664D9D14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704" y="1054801"/>
            <a:ext cx="2303253" cy="1192756"/>
          </a:xfrm>
          <a:prstGeom prst="rect">
            <a:avLst/>
          </a:prstGeom>
        </p:spPr>
      </p:pic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E2FFA726-E56F-A255-CBBC-2669F487C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418987"/>
              </p:ext>
            </p:extLst>
          </p:nvPr>
        </p:nvGraphicFramePr>
        <p:xfrm>
          <a:off x="768017" y="2370639"/>
          <a:ext cx="10515600" cy="853440"/>
        </p:xfrm>
        <a:graphic>
          <a:graphicData uri="http://schemas.openxmlformats.org/drawingml/2006/table">
            <a:tbl>
              <a:tblPr/>
              <a:tblGrid>
                <a:gridCol w="1847861">
                  <a:extLst>
                    <a:ext uri="{9D8B030D-6E8A-4147-A177-3AD203B41FA5}">
                      <a16:colId xmlns:a16="http://schemas.microsoft.com/office/drawing/2014/main" val="673229243"/>
                    </a:ext>
                  </a:extLst>
                </a:gridCol>
                <a:gridCol w="1261641">
                  <a:extLst>
                    <a:ext uri="{9D8B030D-6E8A-4147-A177-3AD203B41FA5}">
                      <a16:colId xmlns:a16="http://schemas.microsoft.com/office/drawing/2014/main" val="1445316264"/>
                    </a:ext>
                  </a:extLst>
                </a:gridCol>
                <a:gridCol w="1824418">
                  <a:extLst>
                    <a:ext uri="{9D8B030D-6E8A-4147-A177-3AD203B41FA5}">
                      <a16:colId xmlns:a16="http://schemas.microsoft.com/office/drawing/2014/main" val="4237602475"/>
                    </a:ext>
                  </a:extLst>
                </a:gridCol>
                <a:gridCol w="1827611">
                  <a:extLst>
                    <a:ext uri="{9D8B030D-6E8A-4147-A177-3AD203B41FA5}">
                      <a16:colId xmlns:a16="http://schemas.microsoft.com/office/drawing/2014/main" val="102393214"/>
                    </a:ext>
                  </a:extLst>
                </a:gridCol>
                <a:gridCol w="1827611">
                  <a:extLst>
                    <a:ext uri="{9D8B030D-6E8A-4147-A177-3AD203B41FA5}">
                      <a16:colId xmlns:a16="http://schemas.microsoft.com/office/drawing/2014/main" val="2778810196"/>
                    </a:ext>
                  </a:extLst>
                </a:gridCol>
                <a:gridCol w="1926458">
                  <a:extLst>
                    <a:ext uri="{9D8B030D-6E8A-4147-A177-3AD203B41FA5}">
                      <a16:colId xmlns:a16="http://schemas.microsoft.com/office/drawing/2014/main" val="2052099161"/>
                    </a:ext>
                  </a:extLst>
                </a:gridCol>
              </a:tblGrid>
              <a:tr h="210692"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 QU'IL FAUT FAIRE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Fréquence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Document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Responsable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Gestion CN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CERTIFICAT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681"/>
                  </a:ext>
                </a:extLst>
              </a:tr>
              <a:tr h="292290"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Dilution avec de l'eau potable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Pour </a:t>
                      </a:r>
                      <a:r>
                        <a:rPr lang="it-IT" sz="14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chaque</a:t>
                      </a:r>
                      <a:r>
                        <a:rPr lang="it-IT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4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séparation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Certificat</a:t>
                      </a:r>
                      <a:r>
                        <a:rPr lang="it-IT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d'eau </a:t>
                      </a:r>
                      <a:r>
                        <a:rPr lang="it-IT" sz="14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potable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Transformateur/ Responsable de l’entreprise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 délivrance de la certification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§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305922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B119586D-7156-B03F-99B1-0F0D104EB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618" y="1900468"/>
            <a:ext cx="27622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Séparation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solide - liquide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FCDBA025-5AB1-FAE5-E06B-9436D64BB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412966"/>
              </p:ext>
            </p:extLst>
          </p:nvPr>
        </p:nvGraphicFramePr>
        <p:xfrm>
          <a:off x="768017" y="4336919"/>
          <a:ext cx="10515601" cy="1280160"/>
        </p:xfrm>
        <a:graphic>
          <a:graphicData uri="http://schemas.openxmlformats.org/drawingml/2006/table">
            <a:tbl>
              <a:tblPr/>
              <a:tblGrid>
                <a:gridCol w="1859436">
                  <a:extLst>
                    <a:ext uri="{9D8B030D-6E8A-4147-A177-3AD203B41FA5}">
                      <a16:colId xmlns:a16="http://schemas.microsoft.com/office/drawing/2014/main" val="2602851410"/>
                    </a:ext>
                  </a:extLst>
                </a:gridCol>
                <a:gridCol w="1250066">
                  <a:extLst>
                    <a:ext uri="{9D8B030D-6E8A-4147-A177-3AD203B41FA5}">
                      <a16:colId xmlns:a16="http://schemas.microsoft.com/office/drawing/2014/main" val="3409178849"/>
                    </a:ext>
                  </a:extLst>
                </a:gridCol>
                <a:gridCol w="1886673">
                  <a:extLst>
                    <a:ext uri="{9D8B030D-6E8A-4147-A177-3AD203B41FA5}">
                      <a16:colId xmlns:a16="http://schemas.microsoft.com/office/drawing/2014/main" val="476741056"/>
                    </a:ext>
                  </a:extLst>
                </a:gridCol>
                <a:gridCol w="1794076">
                  <a:extLst>
                    <a:ext uri="{9D8B030D-6E8A-4147-A177-3AD203B41FA5}">
                      <a16:colId xmlns:a16="http://schemas.microsoft.com/office/drawing/2014/main" val="3589814313"/>
                    </a:ext>
                  </a:extLst>
                </a:gridCol>
                <a:gridCol w="1759352">
                  <a:extLst>
                    <a:ext uri="{9D8B030D-6E8A-4147-A177-3AD203B41FA5}">
                      <a16:colId xmlns:a16="http://schemas.microsoft.com/office/drawing/2014/main" val="3023126773"/>
                    </a:ext>
                  </a:extLst>
                </a:gridCol>
                <a:gridCol w="1965998">
                  <a:extLst>
                    <a:ext uri="{9D8B030D-6E8A-4147-A177-3AD203B41FA5}">
                      <a16:colId xmlns:a16="http://schemas.microsoft.com/office/drawing/2014/main" val="624287298"/>
                    </a:ext>
                  </a:extLst>
                </a:gridCol>
              </a:tblGrid>
              <a:tr h="211150"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 QU'IL FAUT FAIRE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19" marR="64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Fréquence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19" marR="64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Document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19" marR="64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Responsable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19" marR="64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Gestion CN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19" marR="644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CERTIFICAT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19" marR="64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894345"/>
                  </a:ext>
                </a:extLst>
              </a:tr>
              <a:tr h="429457"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Dilution avec de l'eau potable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19" marR="64419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Pour chaque séparation liquide-liquide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19" marR="64419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Documentation requise par le manuel d'autocontrôle de l'usine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19" marR="64419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Transformateur/ Responsable de l’entreprise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19" marR="64419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 délivrance de la certification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19" marR="64419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§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19" marR="64419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1910678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AF6A059D-BDB5-6148-1601-82F796A7B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101" y="3769496"/>
            <a:ext cx="28392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Séparation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liquide - liquide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0520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461683E-9CA1-819A-6EE3-723A0EE6F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554" y="978010"/>
            <a:ext cx="2165155" cy="1121241"/>
          </a:xfrm>
          <a:prstGeom prst="rect">
            <a:avLst/>
          </a:prstGeom>
        </p:spPr>
      </p:pic>
      <p:grpSp>
        <p:nvGrpSpPr>
          <p:cNvPr id="440" name="Group 1"/>
          <p:cNvGrpSpPr/>
          <p:nvPr/>
        </p:nvGrpSpPr>
        <p:grpSpPr>
          <a:xfrm>
            <a:off x="1248120" y="182880"/>
            <a:ext cx="10516320" cy="871920"/>
            <a:chOff x="1248120" y="182880"/>
            <a:chExt cx="10516320" cy="871920"/>
          </a:xfrm>
        </p:grpSpPr>
        <p:pic>
          <p:nvPicPr>
            <p:cNvPr id="441" name="Segnaposto contenuto 16"/>
            <p:cNvPicPr/>
            <p:nvPr/>
          </p:nvPicPr>
          <p:blipFill>
            <a:blip r:embed="rId3"/>
            <a:srcRect r="37307"/>
            <a:stretch/>
          </p:blipFill>
          <p:spPr>
            <a:xfrm>
              <a:off x="1248120" y="182880"/>
              <a:ext cx="492552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2" name="Segnaposto contenuto 16"/>
            <p:cNvPicPr/>
            <p:nvPr/>
          </p:nvPicPr>
          <p:blipFill>
            <a:blip r:embed="rId3"/>
            <a:srcRect l="59939" r="-3819"/>
            <a:stretch/>
          </p:blipFill>
          <p:spPr>
            <a:xfrm>
              <a:off x="8317440" y="182880"/>
              <a:ext cx="344700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3" name="Segnaposto contenuto 16"/>
            <p:cNvPicPr/>
            <p:nvPr/>
          </p:nvPicPr>
          <p:blipFill>
            <a:blip r:embed="rId3"/>
            <a:srcRect l="59576" t="71850" r="7587" b="20997"/>
            <a:stretch/>
          </p:blipFill>
          <p:spPr>
            <a:xfrm>
              <a:off x="6113880" y="810000"/>
              <a:ext cx="2579400" cy="615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TextShape 1">
            <a:extLst>
              <a:ext uri="{FF2B5EF4-FFF2-40B4-BE49-F238E27FC236}">
                <a16:creationId xmlns:a16="http://schemas.microsoft.com/office/drawing/2014/main" id="{477E3F85-D401-A08D-CD91-7D0529BAEA72}"/>
              </a:ext>
            </a:extLst>
          </p:cNvPr>
          <p:cNvSpPr txBox="1"/>
          <p:nvPr/>
        </p:nvSpPr>
        <p:spPr>
          <a:xfrm>
            <a:off x="606052" y="182880"/>
            <a:ext cx="10023676" cy="1986480"/>
          </a:xfrm>
          <a:prstGeom prst="rect">
            <a:avLst/>
          </a:prstGeom>
          <a:noFill/>
          <a:ln>
            <a:noFill/>
          </a:ln>
        </p:spPr>
        <p:txBody>
          <a:bodyPr lIns="0" tIns="12240" rIns="0" bIns="0" anchor="ctr"/>
          <a:lstStyle/>
          <a:p>
            <a:pPr>
              <a:lnSpc>
                <a:spcPct val="90000"/>
              </a:lnSpc>
            </a:pPr>
            <a: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  <a:t>MANUEL DE LA QUALITÉ </a:t>
            </a:r>
            <a:b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</a:br>
            <a: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  <a:t>Analyse des exigences dans les entreprises SERVAGRI</a:t>
            </a:r>
            <a:endParaRPr lang="it-IT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B309C711-FA65-AA89-509A-D5C345486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917856"/>
              </p:ext>
            </p:extLst>
          </p:nvPr>
        </p:nvGraphicFramePr>
        <p:xfrm>
          <a:off x="196770" y="1864800"/>
          <a:ext cx="11692939" cy="4870072"/>
        </p:xfrm>
        <a:graphic>
          <a:graphicData uri="http://schemas.openxmlformats.org/drawingml/2006/table">
            <a:tbl>
              <a:tblPr/>
              <a:tblGrid>
                <a:gridCol w="2829181">
                  <a:extLst>
                    <a:ext uri="{9D8B030D-6E8A-4147-A177-3AD203B41FA5}">
                      <a16:colId xmlns:a16="http://schemas.microsoft.com/office/drawing/2014/main" val="3334247111"/>
                    </a:ext>
                  </a:extLst>
                </a:gridCol>
                <a:gridCol w="1405331">
                  <a:extLst>
                    <a:ext uri="{9D8B030D-6E8A-4147-A177-3AD203B41FA5}">
                      <a16:colId xmlns:a16="http://schemas.microsoft.com/office/drawing/2014/main" val="2001962196"/>
                    </a:ext>
                  </a:extLst>
                </a:gridCol>
                <a:gridCol w="1213694">
                  <a:extLst>
                    <a:ext uri="{9D8B030D-6E8A-4147-A177-3AD203B41FA5}">
                      <a16:colId xmlns:a16="http://schemas.microsoft.com/office/drawing/2014/main" val="1040161103"/>
                    </a:ext>
                  </a:extLst>
                </a:gridCol>
                <a:gridCol w="1775826">
                  <a:extLst>
                    <a:ext uri="{9D8B030D-6E8A-4147-A177-3AD203B41FA5}">
                      <a16:colId xmlns:a16="http://schemas.microsoft.com/office/drawing/2014/main" val="1370032558"/>
                    </a:ext>
                  </a:extLst>
                </a:gridCol>
                <a:gridCol w="1448685">
                  <a:extLst>
                    <a:ext uri="{9D8B030D-6E8A-4147-A177-3AD203B41FA5}">
                      <a16:colId xmlns:a16="http://schemas.microsoft.com/office/drawing/2014/main" val="63585170"/>
                    </a:ext>
                  </a:extLst>
                </a:gridCol>
                <a:gridCol w="1272543">
                  <a:extLst>
                    <a:ext uri="{9D8B030D-6E8A-4147-A177-3AD203B41FA5}">
                      <a16:colId xmlns:a16="http://schemas.microsoft.com/office/drawing/2014/main" val="2920073871"/>
                    </a:ext>
                  </a:extLst>
                </a:gridCol>
                <a:gridCol w="1747679">
                  <a:extLst>
                    <a:ext uri="{9D8B030D-6E8A-4147-A177-3AD203B41FA5}">
                      <a16:colId xmlns:a16="http://schemas.microsoft.com/office/drawing/2014/main" val="3978881398"/>
                    </a:ext>
                  </a:extLst>
                </a:gridCol>
              </a:tblGrid>
              <a:tr h="207207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 QU'IL FAUT FAIRE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Fréquence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Document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Responsable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Gestion CN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ENREGISTRER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CERTIFICAT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356718"/>
                  </a:ext>
                </a:extLst>
              </a:tr>
              <a:tr h="414413">
                <a:tc>
                  <a:txBody>
                    <a:bodyPr/>
                    <a:lstStyle/>
                    <a:p>
                      <a:pPr algn="just"/>
                      <a:r>
                        <a:rPr lang="it-IT" sz="13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Conteneurs</a:t>
                      </a:r>
                      <a:r>
                        <a:rPr lang="it-IT" sz="13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en </a:t>
                      </a:r>
                      <a:r>
                        <a:rPr lang="it-IT" sz="13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acier</a:t>
                      </a:r>
                      <a:r>
                        <a:rPr lang="it-IT" sz="13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3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inoxydable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Pour </a:t>
                      </a:r>
                      <a:r>
                        <a:rPr lang="it-IT" sz="13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chaque</a:t>
                      </a:r>
                      <a:r>
                        <a:rPr lang="it-IT" sz="13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3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lot</a:t>
                      </a:r>
                      <a:r>
                        <a:rPr lang="it-IT" sz="13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d'</a:t>
                      </a:r>
                      <a:r>
                        <a:rPr lang="it-IT" sz="13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huile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Visuel, fiche technique du conteneur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Transformateur/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it-IT" sz="13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Représentant de l’entreprise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Non délivrance de la certification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3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Certification de la campagne 2023/2024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007591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just"/>
                      <a:r>
                        <a:rPr lang="fr-FR" sz="13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Saturation de l'espace libre des conteneurs de stockage avec des gaz inertes.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Pour chaque conteneur de stockage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visuel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Transformateur/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it-IT" sz="13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Représentant de l’entreprise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Non délivrance de la certification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3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Certification de la campagne 2023/2024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606433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just"/>
                      <a:r>
                        <a:rPr lang="fr-FR" sz="13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Conteneurs en acier, matière plastique adaptée aux huiles alimentaires ou ciment vitrifié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Pour </a:t>
                      </a:r>
                      <a:r>
                        <a:rPr lang="it-IT" sz="13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chaque</a:t>
                      </a:r>
                      <a:r>
                        <a:rPr lang="it-IT" sz="13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3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lot</a:t>
                      </a:r>
                      <a:r>
                        <a:rPr lang="it-IT" sz="13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d'</a:t>
                      </a:r>
                      <a:r>
                        <a:rPr lang="it-IT" sz="13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huile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visuel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Transformateur</a:t>
                      </a:r>
                      <a:r>
                        <a:rPr lang="it-IT" sz="13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it-IT" sz="13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Représentant</a:t>
                      </a:r>
                      <a:r>
                        <a:rPr lang="it-IT" sz="13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 l’entreprise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Utilisation de conteneurs adaptés ou non délivrance de la certification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3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§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214771"/>
                  </a:ext>
                </a:extLst>
              </a:tr>
              <a:tr h="932429">
                <a:tc>
                  <a:txBody>
                    <a:bodyPr/>
                    <a:lstStyle/>
                    <a:p>
                      <a:pPr algn="just"/>
                      <a:r>
                        <a:rPr lang="fr-FR" sz="13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Tuyaux de broyeur en acier inoxydable et/ou matières plastiques spéciales sans phtalate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fr-FR" sz="13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Pour chaque broyage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Fiche technique </a:t>
                      </a:r>
                      <a:r>
                        <a:rPr lang="it-IT" sz="13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</a:t>
                      </a:r>
                      <a:r>
                        <a:rPr lang="it-IT" sz="13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3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tuyau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Transformateur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it-IT" sz="13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it-IT" sz="13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Représentant</a:t>
                      </a:r>
                      <a:r>
                        <a:rPr lang="it-IT" sz="13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 l’entreprise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Non délivrance de la certification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3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Certification de la campagne 2023/2024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528166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just"/>
                      <a:r>
                        <a:rPr lang="fr-FR" sz="13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Identification de l'huile stockée avec étiquette indiquant le lot de stockage.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3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Pour chaque masse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Enregistrement de documents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Non délivrance de la certification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Certification</a:t>
                      </a:r>
                      <a:r>
                        <a:rPr lang="it-IT" sz="13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 la campagne 2023/2024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7392498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r>
                        <a:rPr lang="fr-FR" sz="13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Enregistrement du réservoir de stockage et du ou des lots de transformation qui y sont stockés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Pour chaque masse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Enregistrement de documents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Non délivrance de la certification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Certification</a:t>
                      </a:r>
                      <a:r>
                        <a:rPr lang="it-IT" sz="13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 la campagne 2023/2024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65719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4A31A75-C28D-B4F5-9ACA-E5402C57F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78" y="1466513"/>
            <a:ext cx="16542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Stockage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d'</a:t>
            </a:r>
            <a:r>
              <a:rPr kumimoji="0" lang="it-IT" altLang="it-IT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huile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0416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CustomShape 2"/>
          <p:cNvSpPr/>
          <p:nvPr/>
        </p:nvSpPr>
        <p:spPr>
          <a:xfrm>
            <a:off x="725491" y="2587797"/>
            <a:ext cx="10825109" cy="31159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>
              <a:lnSpc>
                <a:spcPct val="100000"/>
              </a:lnSpc>
            </a:pPr>
            <a:endParaRPr lang="it-IT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400" b="0" strike="noStrike" spc="-1" dirty="0">
              <a:solidFill>
                <a:srgbClr val="000000"/>
              </a:solidFill>
              <a:latin typeface="KievitWebPro"/>
              <a:ea typeface="DejaVu Sans"/>
            </a:endParaRPr>
          </a:p>
        </p:txBody>
      </p:sp>
      <p:grpSp>
        <p:nvGrpSpPr>
          <p:cNvPr id="433" name="Group 3"/>
          <p:cNvGrpSpPr/>
          <p:nvPr/>
        </p:nvGrpSpPr>
        <p:grpSpPr>
          <a:xfrm>
            <a:off x="1248120" y="182880"/>
            <a:ext cx="10516320" cy="871920"/>
            <a:chOff x="1248120" y="182880"/>
            <a:chExt cx="10516320" cy="871920"/>
          </a:xfrm>
        </p:grpSpPr>
        <p:pic>
          <p:nvPicPr>
            <p:cNvPr id="434" name="Segnaposto contenuto 16"/>
            <p:cNvPicPr/>
            <p:nvPr/>
          </p:nvPicPr>
          <p:blipFill>
            <a:blip r:embed="rId2"/>
            <a:srcRect r="37307"/>
            <a:stretch/>
          </p:blipFill>
          <p:spPr>
            <a:xfrm>
              <a:off x="1248120" y="182880"/>
              <a:ext cx="492552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5" name="Segnaposto contenuto 16"/>
            <p:cNvPicPr/>
            <p:nvPr/>
          </p:nvPicPr>
          <p:blipFill>
            <a:blip r:embed="rId2"/>
            <a:srcRect l="59939" r="-3819"/>
            <a:stretch/>
          </p:blipFill>
          <p:spPr>
            <a:xfrm>
              <a:off x="8317440" y="182880"/>
              <a:ext cx="344700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6" name="Segnaposto contenuto 16"/>
            <p:cNvPicPr/>
            <p:nvPr/>
          </p:nvPicPr>
          <p:blipFill>
            <a:blip r:embed="rId2"/>
            <a:srcRect l="59576" t="71850" r="7587" b="20997"/>
            <a:stretch/>
          </p:blipFill>
          <p:spPr>
            <a:xfrm>
              <a:off x="6113880" y="810000"/>
              <a:ext cx="2579400" cy="615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BBE85BD-5661-3E0D-9B31-CEC9F32C4331}"/>
              </a:ext>
            </a:extLst>
          </p:cNvPr>
          <p:cNvSpPr txBox="1"/>
          <p:nvPr/>
        </p:nvSpPr>
        <p:spPr>
          <a:xfrm>
            <a:off x="0" y="2886579"/>
            <a:ext cx="1209173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SECTION STOCKAGE DE L’HUILE</a:t>
            </a:r>
          </a:p>
          <a:p>
            <a:r>
              <a:rPr lang="it-IT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Conformité de l'huile d'olive vierge extra de qualité SERVAGRI</a:t>
            </a:r>
            <a:r>
              <a:rPr lang="it-IT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</a:p>
          <a:p>
            <a:r>
              <a:rPr lang="it-IT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Gestion des quantités produites</a:t>
            </a:r>
            <a:r>
              <a:rPr lang="it-IT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it-IT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it-IT" sz="32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Emballage</a:t>
            </a:r>
            <a:r>
              <a:rPr lang="it-IT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it-IT" sz="32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fr-FR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Stockage d'huile en bouteille, manutention et vente</a:t>
            </a:r>
            <a:r>
              <a:rPr lang="it-IT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it-IT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Gestion des quantités stockées et/ou conditionnées</a:t>
            </a:r>
            <a:r>
              <a:rPr lang="it-IT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it-IT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Informations d'étiquetage supplémentaires</a:t>
            </a:r>
            <a:endParaRPr lang="it-IT" sz="32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3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TextShape 1">
            <a:extLst>
              <a:ext uri="{FF2B5EF4-FFF2-40B4-BE49-F238E27FC236}">
                <a16:creationId xmlns:a16="http://schemas.microsoft.com/office/drawing/2014/main" id="{6A08683A-76D8-BA81-4DAA-3258B1FB0C60}"/>
              </a:ext>
            </a:extLst>
          </p:cNvPr>
          <p:cNvSpPr txBox="1"/>
          <p:nvPr/>
        </p:nvSpPr>
        <p:spPr>
          <a:xfrm>
            <a:off x="241662" y="592877"/>
            <a:ext cx="10023676" cy="1986480"/>
          </a:xfrm>
          <a:prstGeom prst="rect">
            <a:avLst/>
          </a:prstGeom>
          <a:noFill/>
          <a:ln>
            <a:noFill/>
          </a:ln>
        </p:spPr>
        <p:txBody>
          <a:bodyPr lIns="0" tIns="12240" rIns="0" bIns="0" anchor="ctr"/>
          <a:lstStyle/>
          <a:p>
            <a:pPr>
              <a:lnSpc>
                <a:spcPct val="90000"/>
              </a:lnSpc>
            </a:pPr>
            <a: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  <a:t>MANUEL DE LA QUALITÉ </a:t>
            </a:r>
            <a:b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</a:br>
            <a: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  <a:t>Analyse des exigences dans les entreprises SERVAGRI</a:t>
            </a:r>
            <a:endParaRPr lang="it-IT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6549FE2-A46F-A775-EFB2-FE5F1D472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906" y="1158972"/>
            <a:ext cx="2165155" cy="112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079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7" name="Group 3"/>
          <p:cNvGrpSpPr/>
          <p:nvPr/>
        </p:nvGrpSpPr>
        <p:grpSpPr>
          <a:xfrm>
            <a:off x="1248120" y="182880"/>
            <a:ext cx="10516320" cy="871920"/>
            <a:chOff x="1248120" y="182880"/>
            <a:chExt cx="10516320" cy="871920"/>
          </a:xfrm>
        </p:grpSpPr>
        <p:pic>
          <p:nvPicPr>
            <p:cNvPr id="488" name="Segnaposto contenuto 16"/>
            <p:cNvPicPr/>
            <p:nvPr/>
          </p:nvPicPr>
          <p:blipFill>
            <a:blip r:embed="rId2"/>
            <a:srcRect r="37307"/>
            <a:stretch/>
          </p:blipFill>
          <p:spPr>
            <a:xfrm>
              <a:off x="1248120" y="182880"/>
              <a:ext cx="492552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9" name="Segnaposto contenuto 16"/>
            <p:cNvPicPr/>
            <p:nvPr/>
          </p:nvPicPr>
          <p:blipFill>
            <a:blip r:embed="rId2"/>
            <a:srcRect l="59939" r="-3819"/>
            <a:stretch/>
          </p:blipFill>
          <p:spPr>
            <a:xfrm>
              <a:off x="8317440" y="182880"/>
              <a:ext cx="344700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0" name="Segnaposto contenuto 16"/>
            <p:cNvPicPr/>
            <p:nvPr/>
          </p:nvPicPr>
          <p:blipFill>
            <a:blip r:embed="rId2"/>
            <a:srcRect l="59576" t="71850" r="7587" b="20997"/>
            <a:stretch/>
          </p:blipFill>
          <p:spPr>
            <a:xfrm>
              <a:off x="6113880" y="810000"/>
              <a:ext cx="2579400" cy="615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56E8C03-B168-E71C-1F8A-297357D11E3E}"/>
              </a:ext>
            </a:extLst>
          </p:cNvPr>
          <p:cNvSpPr txBox="1"/>
          <p:nvPr/>
        </p:nvSpPr>
        <p:spPr>
          <a:xfrm>
            <a:off x="79647" y="2584673"/>
            <a:ext cx="311496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caractéristiques de l'huile d'olive extra vierge, pour pouvoir utiliser le terme «</a:t>
            </a:r>
            <a:r>
              <a:rPr lang="fr-FR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Qualité SERVAGRI </a:t>
            </a:r>
            <a:r>
              <a:rPr lang="fr-FR" sz="2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doivent respecter les paramètres analytiques et sensoriels suivants :</a:t>
            </a:r>
            <a:endParaRPr lang="it-IT" sz="24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ella 14">
            <a:extLst>
              <a:ext uri="{FF2B5EF4-FFF2-40B4-BE49-F238E27FC236}">
                <a16:creationId xmlns:a16="http://schemas.microsoft.com/office/drawing/2014/main" id="{CB18B34D-6F08-6583-3BB8-7D0B764FF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622407"/>
              </p:ext>
            </p:extLst>
          </p:nvPr>
        </p:nvGraphicFramePr>
        <p:xfrm>
          <a:off x="3114675" y="2338313"/>
          <a:ext cx="8761331" cy="4336807"/>
        </p:xfrm>
        <a:graphic>
          <a:graphicData uri="http://schemas.openxmlformats.org/drawingml/2006/table">
            <a:tbl>
              <a:tblPr/>
              <a:tblGrid>
                <a:gridCol w="1689903">
                  <a:extLst>
                    <a:ext uri="{9D8B030D-6E8A-4147-A177-3AD203B41FA5}">
                      <a16:colId xmlns:a16="http://schemas.microsoft.com/office/drawing/2014/main" val="3114189703"/>
                    </a:ext>
                  </a:extLst>
                </a:gridCol>
                <a:gridCol w="2791631">
                  <a:extLst>
                    <a:ext uri="{9D8B030D-6E8A-4147-A177-3AD203B41FA5}">
                      <a16:colId xmlns:a16="http://schemas.microsoft.com/office/drawing/2014/main" val="2535488365"/>
                    </a:ext>
                  </a:extLst>
                </a:gridCol>
                <a:gridCol w="2310064">
                  <a:extLst>
                    <a:ext uri="{9D8B030D-6E8A-4147-A177-3AD203B41FA5}">
                      <a16:colId xmlns:a16="http://schemas.microsoft.com/office/drawing/2014/main" val="2484672718"/>
                    </a:ext>
                  </a:extLst>
                </a:gridCol>
                <a:gridCol w="1969733">
                  <a:extLst>
                    <a:ext uri="{9D8B030D-6E8A-4147-A177-3AD203B41FA5}">
                      <a16:colId xmlns:a16="http://schemas.microsoft.com/office/drawing/2014/main" val="1207450577"/>
                    </a:ext>
                  </a:extLst>
                </a:gridCol>
              </a:tblGrid>
              <a:tr h="701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PARAMÈTRE ANALYTIQUE</a:t>
                      </a:r>
                      <a:endParaRPr lang="it-IT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Valeurs des paramètres de l'huile d'olive vierge extra de qualité </a:t>
                      </a:r>
                      <a:r>
                        <a:rPr lang="fr-FR" sz="1400" b="1" kern="1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SERVAGRI</a:t>
                      </a:r>
                      <a:endParaRPr lang="it-IT" sz="1400" b="1" kern="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Valeurs des paramètres de l'huile d'olive vierge extra de qualité </a:t>
                      </a:r>
                      <a:r>
                        <a:rPr lang="fr-FR" sz="14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COI</a:t>
                      </a:r>
                      <a:endParaRPr lang="it-IT" sz="1400" b="1" kern="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MÉTHODE</a:t>
                      </a:r>
                      <a:endParaRPr lang="it-IT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15862"/>
                  </a:ext>
                </a:extLst>
              </a:tr>
              <a:tr h="296821">
                <a:tc>
                  <a:txBody>
                    <a:bodyPr/>
                    <a:lstStyle/>
                    <a:p>
                      <a:r>
                        <a:rPr lang="fr-F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Acidité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7000"/>
                        </a:lnSpc>
                      </a:pPr>
                      <a:r>
                        <a:rPr lang="it-IT" sz="160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 0,5 %  Acide </a:t>
                      </a:r>
                      <a:r>
                        <a:rPr lang="it-IT" sz="1600" b="1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oléique</a:t>
                      </a:r>
                      <a:r>
                        <a:rPr lang="it-IT" sz="160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 0,8 %  Acide </a:t>
                      </a:r>
                      <a:r>
                        <a:rPr lang="it-IT" sz="1400" b="0" kern="1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oléique</a:t>
                      </a:r>
                      <a:r>
                        <a:rPr lang="it-IT" sz="1400" b="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COI/T.20/Doc. n.34</a:t>
                      </a:r>
                      <a:endParaRPr lang="it-IT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057072"/>
                  </a:ext>
                </a:extLst>
              </a:tr>
              <a:tr h="318938">
                <a:tc>
                  <a:txBody>
                    <a:bodyPr/>
                    <a:lstStyle/>
                    <a:p>
                      <a:r>
                        <a:rPr lang="fr-F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peroxydes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7000"/>
                        </a:lnSpc>
                      </a:pPr>
                      <a:r>
                        <a:rPr lang="it-IT" sz="160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 12  </a:t>
                      </a:r>
                      <a:r>
                        <a:rPr lang="it-IT" sz="1600" b="1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meq</a:t>
                      </a:r>
                      <a:r>
                        <a:rPr lang="it-IT" sz="160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O</a:t>
                      </a:r>
                      <a:r>
                        <a:rPr lang="it-IT" sz="1600" b="1" kern="100" baseline="-25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it-IT" sz="160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/kg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 20  </a:t>
                      </a:r>
                      <a:r>
                        <a:rPr lang="it-IT" sz="1400" b="0" kern="1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meq</a:t>
                      </a:r>
                      <a:r>
                        <a:rPr lang="it-IT" sz="1400" b="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O</a:t>
                      </a:r>
                      <a:r>
                        <a:rPr lang="it-IT" sz="1400" b="0" kern="100" baseline="-25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it-IT" sz="1400" b="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/kg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COI/T.20/Doc. n.35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456526"/>
                  </a:ext>
                </a:extLst>
              </a:tr>
              <a:tr h="296821">
                <a:tc>
                  <a:txBody>
                    <a:bodyPr/>
                    <a:lstStyle/>
                    <a:p>
                      <a:r>
                        <a:rPr lang="fr-F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K232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7000"/>
                        </a:lnSpc>
                      </a:pPr>
                      <a:r>
                        <a:rPr lang="it-IT" sz="160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 2.50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 2.50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COI/T.20/Doc. n. 19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861705"/>
                  </a:ext>
                </a:extLst>
              </a:tr>
              <a:tr h="296821">
                <a:tc>
                  <a:txBody>
                    <a:bodyPr/>
                    <a:lstStyle/>
                    <a:p>
                      <a:r>
                        <a:rPr lang="fr-F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K270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7000"/>
                        </a:lnSpc>
                      </a:pPr>
                      <a:r>
                        <a:rPr lang="it-IT" sz="160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 0.22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 0.22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COI/T.20/Doc. n. 19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753013"/>
                  </a:ext>
                </a:extLst>
              </a:tr>
              <a:tr h="584565">
                <a:tc>
                  <a:txBody>
                    <a:bodyPr/>
                    <a:lstStyle/>
                    <a:p>
                      <a:r>
                        <a:rPr lang="fr-FR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Biophénols</a:t>
                      </a: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totaux 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60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 200 mg/kg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 80 mg/kg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COI/T.20/Doc n. 29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703876"/>
                  </a:ext>
                </a:extLst>
              </a:tr>
              <a:tr h="2968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400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Esters</a:t>
                      </a:r>
                      <a:r>
                        <a:rPr lang="it-IT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éthyliques</a:t>
                      </a:r>
                      <a:endParaRPr lang="it-IT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7000"/>
                        </a:lnSpc>
                      </a:pPr>
                      <a:r>
                        <a:rPr lang="it-IT" sz="160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 30 mg/kg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 75 mg/kg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COI/T.20/Doc. n.33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027968"/>
                  </a:ext>
                </a:extLst>
              </a:tr>
              <a:tr h="8645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Propriétés sensorielles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Mediane </a:t>
                      </a:r>
                      <a:r>
                        <a:rPr lang="it-IT" sz="1600" b="1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friutè</a:t>
                      </a: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2 e &lt; 8 </a:t>
                      </a:r>
                    </a:p>
                    <a:p>
                      <a:pPr marL="36195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Mediane </a:t>
                      </a:r>
                      <a:r>
                        <a:rPr lang="it-IT" sz="1600" b="1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amer</a:t>
                      </a: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≥ 2 e &lt;7 </a:t>
                      </a:r>
                    </a:p>
                    <a:p>
                      <a:pPr marL="36195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Mediane </a:t>
                      </a:r>
                      <a:r>
                        <a:rPr lang="it-IT" sz="1600" b="1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piquant</a:t>
                      </a: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 2 e &lt;8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it-IT" sz="1400" b="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Mediane </a:t>
                      </a:r>
                      <a:r>
                        <a:rPr lang="it-IT" sz="1400" b="0" kern="1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fruitè</a:t>
                      </a:r>
                      <a:r>
                        <a:rPr lang="it-IT" sz="1400" b="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0</a:t>
                      </a:r>
                    </a:p>
                    <a:p>
                      <a:pPr marL="36195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it-IT" sz="1400" b="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Mediane </a:t>
                      </a:r>
                      <a:r>
                        <a:rPr lang="it-IT" sz="1400" b="0" kern="1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amer</a:t>
                      </a:r>
                      <a:r>
                        <a:rPr lang="it-IT" sz="1400" b="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≥ 0 </a:t>
                      </a:r>
                    </a:p>
                    <a:p>
                      <a:pPr marL="36195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it-IT" sz="1400" b="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Mediane </a:t>
                      </a:r>
                      <a:r>
                        <a:rPr lang="it-IT" sz="1400" b="0" kern="1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piquant</a:t>
                      </a:r>
                      <a:r>
                        <a:rPr lang="it-IT" sz="1400" b="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 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COI/T.20/Doc. n.15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867413"/>
                  </a:ext>
                </a:extLst>
              </a:tr>
              <a:tr h="5720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Autres propriétés sensorielles</a:t>
                      </a:r>
                      <a:endParaRPr lang="it-IT" sz="1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7000"/>
                        </a:lnSpc>
                      </a:pPr>
                      <a:r>
                        <a:rPr lang="it-IT" sz="1600" b="1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Amande</a:t>
                      </a:r>
                      <a:r>
                        <a:rPr lang="it-IT" sz="160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verte; </a:t>
                      </a:r>
                      <a:r>
                        <a:rPr lang="it-IT" sz="1600" b="1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Herbe</a:t>
                      </a:r>
                      <a:r>
                        <a:rPr lang="it-IT" sz="160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600" b="1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coupée</a:t>
                      </a:r>
                      <a:r>
                        <a:rPr lang="it-IT" sz="160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Tomate; </a:t>
                      </a:r>
                      <a:r>
                        <a:rPr lang="it-IT" sz="1600" b="1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Artichaut</a:t>
                      </a:r>
                      <a:r>
                        <a:rPr lang="it-IT" sz="160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400" b="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n.a.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4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COI/T.20/Doc. n.22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135199"/>
                  </a:ext>
                </a:extLst>
              </a:tr>
            </a:tbl>
          </a:graphicData>
        </a:graphic>
      </p:graphicFrame>
      <p:sp>
        <p:nvSpPr>
          <p:cNvPr id="16" name="Rectangle 7">
            <a:extLst>
              <a:ext uri="{FF2B5EF4-FFF2-40B4-BE49-F238E27FC236}">
                <a16:creationId xmlns:a16="http://schemas.microsoft.com/office/drawing/2014/main" id="{D970F663-472F-5CB8-931B-F2FF08C7B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2917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Shape 1">
            <a:extLst>
              <a:ext uri="{FF2B5EF4-FFF2-40B4-BE49-F238E27FC236}">
                <a16:creationId xmlns:a16="http://schemas.microsoft.com/office/drawing/2014/main" id="{5A9AD0A3-6D6B-91F1-8C74-320D8B2660EC}"/>
              </a:ext>
            </a:extLst>
          </p:cNvPr>
          <p:cNvSpPr txBox="1"/>
          <p:nvPr/>
        </p:nvSpPr>
        <p:spPr>
          <a:xfrm>
            <a:off x="315994" y="394712"/>
            <a:ext cx="10023676" cy="1986480"/>
          </a:xfrm>
          <a:prstGeom prst="rect">
            <a:avLst/>
          </a:prstGeom>
          <a:noFill/>
          <a:ln>
            <a:noFill/>
          </a:ln>
        </p:spPr>
        <p:txBody>
          <a:bodyPr lIns="0" tIns="12240" rIns="0" bIns="0" anchor="ctr"/>
          <a:lstStyle/>
          <a:p>
            <a:pPr>
              <a:lnSpc>
                <a:spcPct val="90000"/>
              </a:lnSpc>
            </a:pPr>
            <a: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  <a:t>MANUEL DE LA QUALITÉ </a:t>
            </a:r>
            <a:b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</a:br>
            <a:r>
              <a:rPr lang="fr-FR" sz="2800" spc="-1" dirty="0">
                <a:solidFill>
                  <a:srgbClr val="758592"/>
                </a:solidFill>
                <a:latin typeface="SuedtirolPro"/>
                <a:ea typeface="DejaVu Sans"/>
              </a:rPr>
              <a:t>Analyse des exigences dans les entreprises SERVAGRI</a:t>
            </a:r>
            <a:endParaRPr lang="it-IT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F9FEC72-C20C-5AF0-5D70-52280FCDC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6285" y="1098359"/>
            <a:ext cx="2165155" cy="112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486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roup 1"/>
          <p:cNvGrpSpPr/>
          <p:nvPr/>
        </p:nvGrpSpPr>
        <p:grpSpPr>
          <a:xfrm>
            <a:off x="1248120" y="182880"/>
            <a:ext cx="10516320" cy="871920"/>
            <a:chOff x="1248120" y="182880"/>
            <a:chExt cx="10516320" cy="871920"/>
          </a:xfrm>
        </p:grpSpPr>
        <p:pic>
          <p:nvPicPr>
            <p:cNvPr id="450" name="Segnaposto contenuto 16"/>
            <p:cNvPicPr/>
            <p:nvPr/>
          </p:nvPicPr>
          <p:blipFill>
            <a:blip r:embed="rId2"/>
            <a:srcRect r="37307"/>
            <a:stretch/>
          </p:blipFill>
          <p:spPr>
            <a:xfrm>
              <a:off x="1248120" y="182880"/>
              <a:ext cx="492552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1" name="Segnaposto contenuto 16"/>
            <p:cNvPicPr/>
            <p:nvPr/>
          </p:nvPicPr>
          <p:blipFill>
            <a:blip r:embed="rId2"/>
            <a:srcRect l="59939" r="-3819"/>
            <a:stretch/>
          </p:blipFill>
          <p:spPr>
            <a:xfrm>
              <a:off x="8317440" y="182880"/>
              <a:ext cx="344700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2" name="Segnaposto contenuto 16"/>
            <p:cNvPicPr/>
            <p:nvPr/>
          </p:nvPicPr>
          <p:blipFill>
            <a:blip r:embed="rId2"/>
            <a:srcRect l="59576" t="71850" r="7587" b="20997"/>
            <a:stretch/>
          </p:blipFill>
          <p:spPr>
            <a:xfrm>
              <a:off x="6113880" y="810000"/>
              <a:ext cx="2579400" cy="615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55" name="Immagine 5"/>
          <p:cNvPicPr/>
          <p:nvPr/>
        </p:nvPicPr>
        <p:blipFill>
          <a:blip r:embed="rId3"/>
          <a:stretch/>
        </p:blipFill>
        <p:spPr>
          <a:xfrm>
            <a:off x="627553" y="2339730"/>
            <a:ext cx="5917358" cy="3708270"/>
          </a:xfrm>
          <a:prstGeom prst="rect">
            <a:avLst/>
          </a:prstGeom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457" name="TextShape 3"/>
          <p:cNvSpPr txBox="1"/>
          <p:nvPr/>
        </p:nvSpPr>
        <p:spPr>
          <a:xfrm>
            <a:off x="492084" y="852660"/>
            <a:ext cx="9966960" cy="1353240"/>
          </a:xfrm>
          <a:prstGeom prst="rect">
            <a:avLst/>
          </a:prstGeom>
          <a:noFill/>
          <a:ln>
            <a:noFill/>
          </a:ln>
        </p:spPr>
        <p:txBody>
          <a:bodyPr lIns="0" tIns="12240" rIns="0" bIns="0" anchor="ctr"/>
          <a:lstStyle/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lang="fr-FR" sz="4800" b="0" strike="noStrike" spc="-1" dirty="0">
                <a:solidFill>
                  <a:srgbClr val="758592"/>
                </a:solidFill>
                <a:latin typeface="SuedtirolPro"/>
                <a:ea typeface="DejaVu Sans"/>
              </a:rPr>
              <a:t>LE LABEL DE QUALITÉ SERVAGRI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3EE16AD-0238-38C4-9E14-9C62C4023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77" y="2875680"/>
            <a:ext cx="2464561" cy="246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ED43CE7-3F8C-8111-7BDD-52B7030F3F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3704" y="1054801"/>
            <a:ext cx="2303253" cy="1192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CustomShape 2"/>
          <p:cNvSpPr/>
          <p:nvPr/>
        </p:nvSpPr>
        <p:spPr>
          <a:xfrm>
            <a:off x="757510" y="2905560"/>
            <a:ext cx="11141722" cy="376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ts val="2735"/>
              </a:lnSpc>
              <a:spcBef>
                <a:spcPts val="99"/>
              </a:spcBef>
            </a:pPr>
            <a:endParaRPr lang="it-IT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chemeClr val="accent1"/>
                </a:solidFill>
                <a:latin typeface="KievitWebPro"/>
                <a:ea typeface="DejaVu Sans"/>
              </a:rPr>
              <a:t>initiatives de commercialisation en faveur des produits sont financées par l'Union européenne et gérées par SERVAGRI. </a:t>
            </a:r>
          </a:p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chemeClr val="accent1"/>
                </a:solidFill>
                <a:latin typeface="KievitWebPro"/>
                <a:ea typeface="DejaVu Sans"/>
              </a:rPr>
              <a:t>Ces initiatives profitent à tous les producteurs. :</a:t>
            </a:r>
          </a:p>
          <a:p>
            <a:pPr>
              <a:lnSpc>
                <a:spcPct val="100000"/>
              </a:lnSpc>
            </a:pPr>
            <a:r>
              <a:rPr lang="it-IT" sz="2400" b="0" strike="noStrike" spc="-1" dirty="0">
                <a:solidFill>
                  <a:schemeClr val="accent1"/>
                </a:solidFill>
                <a:latin typeface="Wingdings 2"/>
                <a:ea typeface="DejaVu Sans"/>
              </a:rPr>
              <a:t></a:t>
            </a:r>
            <a:r>
              <a:rPr lang="fr-FR" sz="2400" b="0" strike="noStrike" spc="-1" dirty="0">
                <a:solidFill>
                  <a:schemeClr val="accent1"/>
                </a:solidFill>
                <a:latin typeface="KievitWebPro"/>
                <a:ea typeface="DejaVu Sans"/>
              </a:rPr>
              <a:t> SERVAGRI organise des foires, des campagnes promotionnelles et des événements à titre d'initiatives dédié aux marchés de gros, journées portes ouvertes et dégustations</a:t>
            </a:r>
          </a:p>
          <a:p>
            <a:pPr>
              <a:lnSpc>
                <a:spcPct val="100000"/>
              </a:lnSpc>
            </a:pPr>
            <a:r>
              <a:rPr lang="it-IT" sz="2400" b="0" strike="noStrike" spc="-1" dirty="0">
                <a:solidFill>
                  <a:schemeClr val="accent1"/>
                </a:solidFill>
                <a:latin typeface="Wingdings 2"/>
                <a:ea typeface="DejaVu Sans"/>
              </a:rPr>
              <a:t></a:t>
            </a:r>
            <a:r>
              <a:rPr lang="fr-FR" sz="2400" b="0" strike="noStrike" spc="-1" dirty="0">
                <a:solidFill>
                  <a:schemeClr val="accent1"/>
                </a:solidFill>
                <a:latin typeface="KievitWebPro"/>
                <a:ea typeface="DejaVu Sans"/>
              </a:rPr>
              <a:t> sponsoring d'événements par SERVAGRI</a:t>
            </a:r>
          </a:p>
          <a:p>
            <a:pPr>
              <a:lnSpc>
                <a:spcPct val="100000"/>
              </a:lnSpc>
            </a:pPr>
            <a:r>
              <a:rPr lang="it-IT" sz="2400" b="0" strike="noStrike" spc="-1" dirty="0">
                <a:solidFill>
                  <a:schemeClr val="accent1"/>
                </a:solidFill>
                <a:latin typeface="Wingdings 2"/>
                <a:ea typeface="DejaVu Sans"/>
              </a:rPr>
              <a:t></a:t>
            </a:r>
            <a:r>
              <a:rPr lang="fr-FR" sz="2400" b="0" strike="noStrike" spc="-1" dirty="0">
                <a:solidFill>
                  <a:schemeClr val="accent1"/>
                </a:solidFill>
                <a:latin typeface="KievitWebPro"/>
                <a:ea typeface="DejaVu Sans"/>
              </a:rPr>
              <a:t> SERVAGRI publie également des annonces dans les médias locaux et nationaux</a:t>
            </a:r>
          </a:p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chemeClr val="accent1"/>
                </a:solidFill>
                <a:latin typeface="KievitWebPro"/>
                <a:ea typeface="DejaVu Sans"/>
              </a:rPr>
              <a:t>        dans la presse spécialisée</a:t>
            </a:r>
            <a:endParaRPr lang="it-IT" sz="2400" b="0" strike="noStrike" spc="-1" dirty="0">
              <a:solidFill>
                <a:schemeClr val="accent1"/>
              </a:solidFill>
              <a:latin typeface="Arial"/>
            </a:endParaRPr>
          </a:p>
        </p:txBody>
      </p:sp>
      <p:grpSp>
        <p:nvGrpSpPr>
          <p:cNvPr id="469" name="Group 3"/>
          <p:cNvGrpSpPr/>
          <p:nvPr/>
        </p:nvGrpSpPr>
        <p:grpSpPr>
          <a:xfrm>
            <a:off x="1248120" y="182880"/>
            <a:ext cx="10516320" cy="871920"/>
            <a:chOff x="1248120" y="182880"/>
            <a:chExt cx="10516320" cy="871920"/>
          </a:xfrm>
        </p:grpSpPr>
        <p:pic>
          <p:nvPicPr>
            <p:cNvPr id="470" name="Segnaposto contenuto 16"/>
            <p:cNvPicPr/>
            <p:nvPr/>
          </p:nvPicPr>
          <p:blipFill>
            <a:blip r:embed="rId2"/>
            <a:srcRect r="37307"/>
            <a:stretch/>
          </p:blipFill>
          <p:spPr>
            <a:xfrm>
              <a:off x="1248120" y="182880"/>
              <a:ext cx="492552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1" name="Segnaposto contenuto 16"/>
            <p:cNvPicPr/>
            <p:nvPr/>
          </p:nvPicPr>
          <p:blipFill>
            <a:blip r:embed="rId2"/>
            <a:srcRect l="59939" r="-3819"/>
            <a:stretch/>
          </p:blipFill>
          <p:spPr>
            <a:xfrm>
              <a:off x="8317440" y="182880"/>
              <a:ext cx="344700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2" name="Segnaposto contenuto 16"/>
            <p:cNvPicPr/>
            <p:nvPr/>
          </p:nvPicPr>
          <p:blipFill>
            <a:blip r:embed="rId2"/>
            <a:srcRect l="59576" t="71850" r="7587" b="20997"/>
            <a:stretch/>
          </p:blipFill>
          <p:spPr>
            <a:xfrm>
              <a:off x="6113880" y="810000"/>
              <a:ext cx="2579400" cy="615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TextShape 1">
            <a:extLst>
              <a:ext uri="{FF2B5EF4-FFF2-40B4-BE49-F238E27FC236}">
                <a16:creationId xmlns:a16="http://schemas.microsoft.com/office/drawing/2014/main" id="{5038169E-98B9-8E2D-FC59-D061ED74EF96}"/>
              </a:ext>
            </a:extLst>
          </p:cNvPr>
          <p:cNvSpPr txBox="1"/>
          <p:nvPr/>
        </p:nvSpPr>
        <p:spPr>
          <a:xfrm>
            <a:off x="143100" y="695520"/>
            <a:ext cx="10317308" cy="2569320"/>
          </a:xfrm>
          <a:prstGeom prst="rect">
            <a:avLst/>
          </a:prstGeom>
          <a:noFill/>
          <a:ln>
            <a:noFill/>
          </a:ln>
        </p:spPr>
        <p:txBody>
          <a:bodyPr lIns="0" tIns="12240" rIns="0" bIns="0" anchor="ctr"/>
          <a:lstStyle/>
          <a:p>
            <a:pPr algn="ctr">
              <a:lnSpc>
                <a:spcPct val="90000"/>
              </a:lnSpc>
            </a:pPr>
            <a:r>
              <a:rPr lang="fr-FR" sz="3200" b="0" strike="noStrike" spc="-1" dirty="0">
                <a:solidFill>
                  <a:srgbClr val="758592"/>
                </a:solidFill>
                <a:latin typeface="SuedtirolPro"/>
                <a:ea typeface="DejaVu Sans"/>
              </a:rPr>
              <a:t>Quels sont les avantages du Marque de qualité SERVAGRI</a:t>
            </a:r>
          </a:p>
          <a:p>
            <a:pPr algn="ctr">
              <a:lnSpc>
                <a:spcPct val="90000"/>
              </a:lnSpc>
            </a:pPr>
            <a:endParaRPr lang="fr-FR" sz="3200" b="0" strike="noStrike" spc="-1" dirty="0">
              <a:solidFill>
                <a:srgbClr val="758592"/>
              </a:solidFill>
              <a:latin typeface="SuedtirolPro"/>
              <a:ea typeface="DejaVu Sans"/>
            </a:endParaRPr>
          </a:p>
          <a:p>
            <a:pPr algn="ctr">
              <a:lnSpc>
                <a:spcPct val="90000"/>
              </a:lnSpc>
            </a:pPr>
            <a:r>
              <a:rPr lang="fr-FR" sz="3200" b="0" strike="noStrike" spc="-1" dirty="0">
                <a:solidFill>
                  <a:srgbClr val="758592"/>
                </a:solidFill>
                <a:latin typeface="SuedtirolPro"/>
                <a:ea typeface="DejaVu Sans"/>
              </a:rPr>
              <a:t>Les avantages de la marque profitent à tous </a:t>
            </a:r>
          </a:p>
          <a:p>
            <a:pPr algn="ctr">
              <a:lnSpc>
                <a:spcPct val="90000"/>
              </a:lnSpc>
            </a:pPr>
            <a:r>
              <a:rPr lang="fr-FR" sz="3200" b="0" strike="noStrike" spc="-1" dirty="0">
                <a:solidFill>
                  <a:srgbClr val="758592"/>
                </a:solidFill>
                <a:latin typeface="SuedtirolPro"/>
                <a:ea typeface="DejaVu Sans"/>
              </a:rPr>
              <a:t>– des producteurs aux consommateurs</a:t>
            </a:r>
            <a:endParaRPr lang="it-IT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843B85F-FA3D-9436-6BC8-155FE4DC8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187" y="1567440"/>
            <a:ext cx="2303253" cy="1192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CustomShape 2"/>
          <p:cNvSpPr/>
          <p:nvPr/>
        </p:nvSpPr>
        <p:spPr>
          <a:xfrm>
            <a:off x="409074" y="3156120"/>
            <a:ext cx="11044989" cy="351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ts val="2735"/>
              </a:lnSpc>
              <a:spcBef>
                <a:spcPts val="99"/>
              </a:spcBef>
            </a:pPr>
            <a:endParaRPr lang="it-IT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200" b="0" strike="noStrike" spc="-1" dirty="0">
                <a:solidFill>
                  <a:schemeClr val="accent1"/>
                </a:solidFill>
                <a:latin typeface="KievitWebPro"/>
                <a:ea typeface="DejaVu Sans"/>
              </a:rPr>
              <a:t>. Les producteurs peuvent également utiliser la marque de manière indépendante.</a:t>
            </a:r>
          </a:p>
          <a:p>
            <a:pPr>
              <a:lnSpc>
                <a:spcPct val="100000"/>
              </a:lnSpc>
            </a:pPr>
            <a:endParaRPr lang="fr-FR" sz="2200" b="0" strike="noStrike" spc="-1" dirty="0">
              <a:solidFill>
                <a:schemeClr val="accent1"/>
              </a:solidFill>
              <a:latin typeface="KievitWebPro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it-IT" sz="2000" b="0" strike="noStrike" spc="-1" dirty="0">
                <a:solidFill>
                  <a:schemeClr val="accent1"/>
                </a:solidFill>
                <a:latin typeface="Wingdings 2"/>
                <a:ea typeface="DejaVu Sans"/>
              </a:rPr>
              <a:t></a:t>
            </a:r>
            <a:r>
              <a:rPr lang="fr-FR" sz="2200" b="0" strike="noStrike" spc="-1" dirty="0">
                <a:solidFill>
                  <a:schemeClr val="accent1"/>
                </a:solidFill>
                <a:latin typeface="KievitWebPro"/>
                <a:ea typeface="DejaVu Sans"/>
              </a:rPr>
              <a:t> en l'appliquant sur les emballages et les étiquettes, ils peuvent bénéficier de ses notoriété</a:t>
            </a:r>
          </a:p>
          <a:p>
            <a:pPr>
              <a:lnSpc>
                <a:spcPct val="100000"/>
              </a:lnSpc>
            </a:pPr>
            <a:r>
              <a:rPr lang="it-IT" sz="2000" b="0" strike="noStrike" spc="-1" dirty="0">
                <a:solidFill>
                  <a:schemeClr val="accent1"/>
                </a:solidFill>
                <a:latin typeface="Wingdings 2"/>
                <a:ea typeface="DejaVu Sans"/>
              </a:rPr>
              <a:t></a:t>
            </a:r>
            <a:r>
              <a:rPr lang="fr-FR" sz="2200" b="0" strike="noStrike" spc="-1" dirty="0">
                <a:solidFill>
                  <a:schemeClr val="accent1"/>
                </a:solidFill>
                <a:latin typeface="KievitWebPro"/>
                <a:ea typeface="DejaVu Sans"/>
              </a:rPr>
              <a:t> peut être appliqué et affiché sur du matériel promotionnel, sur des comptoirs et dans les médias, comme les publicités et les publicités télévisées</a:t>
            </a:r>
          </a:p>
          <a:p>
            <a:pPr>
              <a:lnSpc>
                <a:spcPct val="100000"/>
              </a:lnSpc>
            </a:pPr>
            <a:r>
              <a:rPr lang="it-IT" sz="2000" b="0" strike="noStrike" spc="-1" dirty="0">
                <a:solidFill>
                  <a:schemeClr val="accent1"/>
                </a:solidFill>
                <a:latin typeface="Wingdings 2"/>
                <a:ea typeface="DejaVu Sans"/>
              </a:rPr>
              <a:t></a:t>
            </a:r>
            <a:r>
              <a:rPr lang="fr-FR" sz="2200" b="0" strike="noStrike" spc="-1" dirty="0">
                <a:solidFill>
                  <a:schemeClr val="accent1"/>
                </a:solidFill>
                <a:latin typeface="KievitWebPro"/>
                <a:ea typeface="DejaVu Sans"/>
              </a:rPr>
              <a:t> le matériel est mis à disposition des utilisateurs de la marque photographie, étiquettes, livres de recettes et gadgets.</a:t>
            </a:r>
            <a:endParaRPr lang="it-IT" sz="2000" b="0" strike="noStrike" spc="-1" dirty="0">
              <a:latin typeface="Arial"/>
            </a:endParaRPr>
          </a:p>
        </p:txBody>
      </p:sp>
      <p:grpSp>
        <p:nvGrpSpPr>
          <p:cNvPr id="478" name="Group 3"/>
          <p:cNvGrpSpPr/>
          <p:nvPr/>
        </p:nvGrpSpPr>
        <p:grpSpPr>
          <a:xfrm>
            <a:off x="1248120" y="182880"/>
            <a:ext cx="10516320" cy="871920"/>
            <a:chOff x="1248120" y="182880"/>
            <a:chExt cx="10516320" cy="871920"/>
          </a:xfrm>
        </p:grpSpPr>
        <p:pic>
          <p:nvPicPr>
            <p:cNvPr id="479" name="Segnaposto contenuto 16"/>
            <p:cNvPicPr/>
            <p:nvPr/>
          </p:nvPicPr>
          <p:blipFill>
            <a:blip r:embed="rId2"/>
            <a:srcRect r="37307"/>
            <a:stretch/>
          </p:blipFill>
          <p:spPr>
            <a:xfrm>
              <a:off x="1248120" y="182880"/>
              <a:ext cx="492552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0" name="Segnaposto contenuto 16"/>
            <p:cNvPicPr/>
            <p:nvPr/>
          </p:nvPicPr>
          <p:blipFill>
            <a:blip r:embed="rId2"/>
            <a:srcRect l="59939" r="-3819"/>
            <a:stretch/>
          </p:blipFill>
          <p:spPr>
            <a:xfrm>
              <a:off x="8317440" y="182880"/>
              <a:ext cx="344700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1" name="Segnaposto contenuto 16"/>
            <p:cNvPicPr/>
            <p:nvPr/>
          </p:nvPicPr>
          <p:blipFill>
            <a:blip r:embed="rId2"/>
            <a:srcRect l="59576" t="71850" r="7587" b="20997"/>
            <a:stretch/>
          </p:blipFill>
          <p:spPr>
            <a:xfrm>
              <a:off x="6113880" y="810000"/>
              <a:ext cx="2579400" cy="615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TextShape 1">
            <a:extLst>
              <a:ext uri="{FF2B5EF4-FFF2-40B4-BE49-F238E27FC236}">
                <a16:creationId xmlns:a16="http://schemas.microsoft.com/office/drawing/2014/main" id="{9C9E286B-4352-6167-9B8D-8F56EE322094}"/>
              </a:ext>
            </a:extLst>
          </p:cNvPr>
          <p:cNvSpPr txBox="1"/>
          <p:nvPr/>
        </p:nvSpPr>
        <p:spPr>
          <a:xfrm>
            <a:off x="143100" y="695520"/>
            <a:ext cx="10317308" cy="2569320"/>
          </a:xfrm>
          <a:prstGeom prst="rect">
            <a:avLst/>
          </a:prstGeom>
          <a:noFill/>
          <a:ln>
            <a:noFill/>
          </a:ln>
        </p:spPr>
        <p:txBody>
          <a:bodyPr lIns="0" tIns="12240" rIns="0" bIns="0" anchor="ctr"/>
          <a:lstStyle/>
          <a:p>
            <a:pPr algn="ctr">
              <a:lnSpc>
                <a:spcPct val="90000"/>
              </a:lnSpc>
            </a:pPr>
            <a:r>
              <a:rPr lang="fr-FR" sz="3200" b="0" strike="noStrike" spc="-1" dirty="0">
                <a:solidFill>
                  <a:srgbClr val="758592"/>
                </a:solidFill>
                <a:latin typeface="SuedtirolPro"/>
                <a:ea typeface="DejaVu Sans"/>
              </a:rPr>
              <a:t>Quels sont les avantages du Marque de qualité SERVAGRI</a:t>
            </a:r>
          </a:p>
          <a:p>
            <a:pPr algn="ctr">
              <a:lnSpc>
                <a:spcPct val="90000"/>
              </a:lnSpc>
            </a:pPr>
            <a:endParaRPr lang="fr-FR" sz="3200" b="0" strike="noStrike" spc="-1" dirty="0">
              <a:solidFill>
                <a:srgbClr val="758592"/>
              </a:solidFill>
              <a:latin typeface="SuedtirolPro"/>
              <a:ea typeface="DejaVu Sans"/>
            </a:endParaRPr>
          </a:p>
          <a:p>
            <a:pPr algn="ctr">
              <a:lnSpc>
                <a:spcPct val="90000"/>
              </a:lnSpc>
            </a:pPr>
            <a:r>
              <a:rPr lang="fr-FR" sz="3200" b="0" strike="noStrike" spc="-1" dirty="0">
                <a:solidFill>
                  <a:srgbClr val="758592"/>
                </a:solidFill>
                <a:latin typeface="SuedtirolPro"/>
                <a:ea typeface="DejaVu Sans"/>
              </a:rPr>
              <a:t>Les avantages de la marque profitent à tous </a:t>
            </a:r>
          </a:p>
          <a:p>
            <a:pPr algn="ctr">
              <a:lnSpc>
                <a:spcPct val="90000"/>
              </a:lnSpc>
            </a:pPr>
            <a:r>
              <a:rPr lang="fr-FR" sz="3200" b="0" strike="noStrike" spc="-1" dirty="0">
                <a:solidFill>
                  <a:srgbClr val="758592"/>
                </a:solidFill>
                <a:latin typeface="SuedtirolPro"/>
                <a:ea typeface="DejaVu Sans"/>
              </a:rPr>
              <a:t>– des producteurs aux consommateurs</a:t>
            </a:r>
            <a:endParaRPr lang="it-IT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8C73D55-067A-4286-09B0-DF7595352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509" y="1707044"/>
            <a:ext cx="2303253" cy="1192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CustomShape 2"/>
          <p:cNvSpPr/>
          <p:nvPr/>
        </p:nvSpPr>
        <p:spPr>
          <a:xfrm>
            <a:off x="1248120" y="3593161"/>
            <a:ext cx="9376901" cy="167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ts val="2735"/>
              </a:lnSpc>
              <a:spcBef>
                <a:spcPts val="99"/>
              </a:spcBef>
            </a:pPr>
            <a:r>
              <a:rPr lang="fr-FR" sz="2400" b="0" strike="noStrike" spc="-1" dirty="0">
                <a:solidFill>
                  <a:srgbClr val="A9BF00"/>
                </a:solidFill>
                <a:latin typeface="SuedtirolNext"/>
                <a:ea typeface="DejaVu Sans"/>
              </a:rPr>
              <a:t>Pour le consommateur final, le label de qualité SERVAGRI...</a:t>
            </a:r>
          </a:p>
          <a:p>
            <a:pPr marL="12600">
              <a:lnSpc>
                <a:spcPts val="2735"/>
              </a:lnSpc>
              <a:spcBef>
                <a:spcPts val="99"/>
              </a:spcBef>
            </a:pPr>
            <a:endParaRPr lang="fr-FR" sz="2400" b="0" strike="noStrike" spc="-1" dirty="0">
              <a:solidFill>
                <a:srgbClr val="A9BF00"/>
              </a:solidFill>
              <a:latin typeface="SuedtirolNext"/>
              <a:ea typeface="DejaVu Sans"/>
            </a:endParaRPr>
          </a:p>
          <a:p>
            <a:pPr marL="12600">
              <a:lnSpc>
                <a:spcPts val="2735"/>
              </a:lnSpc>
              <a:spcBef>
                <a:spcPts val="99"/>
              </a:spcBef>
            </a:pPr>
            <a:r>
              <a:rPr lang="it-IT" sz="2400" b="0" strike="noStrike" spc="-1" dirty="0">
                <a:solidFill>
                  <a:schemeClr val="accent1"/>
                </a:solidFill>
                <a:latin typeface="Wingdings 2"/>
                <a:ea typeface="DejaVu Sans"/>
              </a:rPr>
              <a:t></a:t>
            </a:r>
            <a:r>
              <a:rPr lang="fr-FR" sz="2400" b="0" strike="noStrike" spc="-1" dirty="0">
                <a:solidFill>
                  <a:srgbClr val="A9BF00"/>
                </a:solidFill>
                <a:latin typeface="SuedtirolNext"/>
                <a:ea typeface="DejaVu Sans"/>
              </a:rPr>
              <a:t> </a:t>
            </a:r>
            <a:r>
              <a:rPr lang="fr-FR" sz="2400" b="0" strike="noStrike" spc="-1" dirty="0">
                <a:solidFill>
                  <a:schemeClr val="accent1"/>
                </a:solidFill>
                <a:latin typeface="SuedtirolNext"/>
                <a:ea typeface="DejaVu Sans"/>
              </a:rPr>
              <a:t>c'est une marque reconnaissable et fiable qui identifie des produits alimentaires de qualité et produits localement</a:t>
            </a:r>
            <a:endParaRPr lang="it-IT" sz="2000" b="0" strike="noStrike" spc="-1" dirty="0">
              <a:solidFill>
                <a:schemeClr val="accent1"/>
              </a:solidFill>
              <a:latin typeface="Arial"/>
            </a:endParaRPr>
          </a:p>
        </p:txBody>
      </p:sp>
      <p:grpSp>
        <p:nvGrpSpPr>
          <p:cNvPr id="487" name="Group 3"/>
          <p:cNvGrpSpPr/>
          <p:nvPr/>
        </p:nvGrpSpPr>
        <p:grpSpPr>
          <a:xfrm>
            <a:off x="1248120" y="182880"/>
            <a:ext cx="10516320" cy="871920"/>
            <a:chOff x="1248120" y="182880"/>
            <a:chExt cx="10516320" cy="871920"/>
          </a:xfrm>
        </p:grpSpPr>
        <p:pic>
          <p:nvPicPr>
            <p:cNvPr id="488" name="Segnaposto contenuto 16"/>
            <p:cNvPicPr/>
            <p:nvPr/>
          </p:nvPicPr>
          <p:blipFill>
            <a:blip r:embed="rId2"/>
            <a:srcRect r="37307"/>
            <a:stretch/>
          </p:blipFill>
          <p:spPr>
            <a:xfrm>
              <a:off x="1248120" y="182880"/>
              <a:ext cx="492552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9" name="Segnaposto contenuto 16"/>
            <p:cNvPicPr/>
            <p:nvPr/>
          </p:nvPicPr>
          <p:blipFill>
            <a:blip r:embed="rId2"/>
            <a:srcRect l="59939" r="-3819"/>
            <a:stretch/>
          </p:blipFill>
          <p:spPr>
            <a:xfrm>
              <a:off x="8317440" y="182880"/>
              <a:ext cx="344700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0" name="Segnaposto contenuto 16"/>
            <p:cNvPicPr/>
            <p:nvPr/>
          </p:nvPicPr>
          <p:blipFill>
            <a:blip r:embed="rId2"/>
            <a:srcRect l="59576" t="71850" r="7587" b="20997"/>
            <a:stretch/>
          </p:blipFill>
          <p:spPr>
            <a:xfrm>
              <a:off x="6113880" y="810000"/>
              <a:ext cx="2579400" cy="615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TextShape 1">
            <a:extLst>
              <a:ext uri="{FF2B5EF4-FFF2-40B4-BE49-F238E27FC236}">
                <a16:creationId xmlns:a16="http://schemas.microsoft.com/office/drawing/2014/main" id="{DD12FEF3-C25C-B839-5C94-65A2D788F789}"/>
              </a:ext>
            </a:extLst>
          </p:cNvPr>
          <p:cNvSpPr txBox="1"/>
          <p:nvPr/>
        </p:nvSpPr>
        <p:spPr>
          <a:xfrm>
            <a:off x="-181752" y="695519"/>
            <a:ext cx="10317308" cy="2569320"/>
          </a:xfrm>
          <a:prstGeom prst="rect">
            <a:avLst/>
          </a:prstGeom>
          <a:noFill/>
          <a:ln>
            <a:noFill/>
          </a:ln>
        </p:spPr>
        <p:txBody>
          <a:bodyPr lIns="0" tIns="12240" rIns="0" bIns="0" anchor="ctr"/>
          <a:lstStyle/>
          <a:p>
            <a:pPr algn="ctr">
              <a:lnSpc>
                <a:spcPct val="90000"/>
              </a:lnSpc>
            </a:pPr>
            <a:r>
              <a:rPr lang="fr-FR" sz="3200" b="0" strike="noStrike" spc="-1" dirty="0">
                <a:solidFill>
                  <a:srgbClr val="758592"/>
                </a:solidFill>
                <a:latin typeface="SuedtirolPro"/>
                <a:ea typeface="DejaVu Sans"/>
              </a:rPr>
              <a:t>Quels sont les avantages du Marque de qualité SERVAGRI</a:t>
            </a:r>
          </a:p>
          <a:p>
            <a:pPr algn="ctr">
              <a:lnSpc>
                <a:spcPct val="90000"/>
              </a:lnSpc>
            </a:pPr>
            <a:endParaRPr lang="fr-FR" sz="3200" b="0" strike="noStrike" spc="-1" dirty="0">
              <a:solidFill>
                <a:srgbClr val="758592"/>
              </a:solidFill>
              <a:latin typeface="SuedtirolPro"/>
              <a:ea typeface="DejaVu Sans"/>
            </a:endParaRPr>
          </a:p>
          <a:p>
            <a:pPr algn="ctr">
              <a:lnSpc>
                <a:spcPct val="90000"/>
              </a:lnSpc>
            </a:pPr>
            <a:r>
              <a:rPr lang="fr-FR" sz="3200" b="0" strike="noStrike" spc="-1" dirty="0">
                <a:solidFill>
                  <a:srgbClr val="758592"/>
                </a:solidFill>
                <a:latin typeface="SuedtirolPro"/>
                <a:ea typeface="DejaVu Sans"/>
              </a:rPr>
              <a:t>Les avantages de la marque profitent à tous </a:t>
            </a:r>
          </a:p>
          <a:p>
            <a:pPr algn="ctr">
              <a:lnSpc>
                <a:spcPct val="90000"/>
              </a:lnSpc>
            </a:pPr>
            <a:r>
              <a:rPr lang="fr-FR" sz="3200" b="0" strike="noStrike" spc="-1" dirty="0">
                <a:solidFill>
                  <a:srgbClr val="758592"/>
                </a:solidFill>
                <a:latin typeface="SuedtirolPro"/>
                <a:ea typeface="DejaVu Sans"/>
              </a:rPr>
              <a:t>– des producteurs aux consommateurs</a:t>
            </a:r>
            <a:endParaRPr lang="it-IT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C6AC233-1DD4-A9A3-7403-63E6C99DB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452" y="1563441"/>
            <a:ext cx="2303253" cy="1192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">
            <a:extLst>
              <a:ext uri="{FF2B5EF4-FFF2-40B4-BE49-F238E27FC236}">
                <a16:creationId xmlns:a16="http://schemas.microsoft.com/office/drawing/2014/main" id="{AA245B31-F6EA-B7E9-B0BD-B20A2C531E58}"/>
              </a:ext>
            </a:extLst>
          </p:cNvPr>
          <p:cNvGrpSpPr/>
          <p:nvPr/>
        </p:nvGrpSpPr>
        <p:grpSpPr>
          <a:xfrm>
            <a:off x="1248120" y="182880"/>
            <a:ext cx="10516320" cy="871920"/>
            <a:chOff x="1248120" y="182880"/>
            <a:chExt cx="10516320" cy="871920"/>
          </a:xfrm>
        </p:grpSpPr>
        <p:pic>
          <p:nvPicPr>
            <p:cNvPr id="9" name="Segnaposto contenuto 16">
              <a:extLst>
                <a:ext uri="{FF2B5EF4-FFF2-40B4-BE49-F238E27FC236}">
                  <a16:creationId xmlns:a16="http://schemas.microsoft.com/office/drawing/2014/main" id="{22BF7582-50C0-70BD-68B7-2C8CB8C6F743}"/>
                </a:ext>
              </a:extLst>
            </p:cNvPr>
            <p:cNvPicPr/>
            <p:nvPr/>
          </p:nvPicPr>
          <p:blipFill>
            <a:blip r:embed="rId2"/>
            <a:srcRect r="37307"/>
            <a:stretch/>
          </p:blipFill>
          <p:spPr>
            <a:xfrm>
              <a:off x="1248120" y="182880"/>
              <a:ext cx="492552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Segnaposto contenuto 16">
              <a:extLst>
                <a:ext uri="{FF2B5EF4-FFF2-40B4-BE49-F238E27FC236}">
                  <a16:creationId xmlns:a16="http://schemas.microsoft.com/office/drawing/2014/main" id="{C557BB21-86A4-B96D-C728-838399919141}"/>
                </a:ext>
              </a:extLst>
            </p:cNvPr>
            <p:cNvPicPr/>
            <p:nvPr/>
          </p:nvPicPr>
          <p:blipFill>
            <a:blip r:embed="rId2"/>
            <a:srcRect l="59939" r="-3819"/>
            <a:stretch/>
          </p:blipFill>
          <p:spPr>
            <a:xfrm>
              <a:off x="8317440" y="182880"/>
              <a:ext cx="344700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Segnaposto contenuto 16">
              <a:extLst>
                <a:ext uri="{FF2B5EF4-FFF2-40B4-BE49-F238E27FC236}">
                  <a16:creationId xmlns:a16="http://schemas.microsoft.com/office/drawing/2014/main" id="{D0900FC9-6C81-A310-8307-B56AAD41C2B6}"/>
                </a:ext>
              </a:extLst>
            </p:cNvPr>
            <p:cNvPicPr/>
            <p:nvPr/>
          </p:nvPicPr>
          <p:blipFill>
            <a:blip r:embed="rId2"/>
            <a:srcRect l="59576" t="71850" r="7587" b="20997"/>
            <a:stretch/>
          </p:blipFill>
          <p:spPr>
            <a:xfrm>
              <a:off x="6113880" y="810000"/>
              <a:ext cx="2579400" cy="615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FD0C1190-C372-093C-37DF-C47B75470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628" y="512768"/>
            <a:ext cx="5737623" cy="602740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26C599F-B3F4-4BC4-57C9-F08A52D77145}"/>
              </a:ext>
            </a:extLst>
          </p:cNvPr>
          <p:cNvSpPr txBox="1"/>
          <p:nvPr/>
        </p:nvSpPr>
        <p:spPr>
          <a:xfrm>
            <a:off x="9088673" y="1660358"/>
            <a:ext cx="1766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MARCHANDISE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0D53354F-EDE4-A46F-82F4-DA22783D9514}"/>
              </a:ext>
            </a:extLst>
          </p:cNvPr>
          <p:cNvSpPr/>
          <p:nvPr/>
        </p:nvSpPr>
        <p:spPr>
          <a:xfrm>
            <a:off x="8834783" y="1526760"/>
            <a:ext cx="2273968" cy="710908"/>
          </a:xfrm>
          <a:prstGeom prst="ellipse">
            <a:avLst/>
          </a:prstGeom>
          <a:solidFill>
            <a:schemeClr val="accent6">
              <a:lumMod val="60000"/>
              <a:lumOff val="40000"/>
              <a:alpha val="2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24EC14C-7428-981E-19B8-D90E90D4FD7D}"/>
              </a:ext>
            </a:extLst>
          </p:cNvPr>
          <p:cNvSpPr txBox="1"/>
          <p:nvPr/>
        </p:nvSpPr>
        <p:spPr>
          <a:xfrm>
            <a:off x="8858764" y="2662779"/>
            <a:ext cx="1997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NUTRITIONNELLE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883DBB3-B9A1-0994-F4AC-1E806189E51E}"/>
              </a:ext>
            </a:extLst>
          </p:cNvPr>
          <p:cNvSpPr txBox="1"/>
          <p:nvPr/>
        </p:nvSpPr>
        <p:spPr>
          <a:xfrm>
            <a:off x="9766416" y="4226291"/>
            <a:ext cx="155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SENSORIELLE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E4DEFA7-CFFB-8C62-5758-BC487269B577}"/>
              </a:ext>
            </a:extLst>
          </p:cNvPr>
          <p:cNvSpPr txBox="1"/>
          <p:nvPr/>
        </p:nvSpPr>
        <p:spPr>
          <a:xfrm>
            <a:off x="9175030" y="5377611"/>
            <a:ext cx="2454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/>
              <a:t>ORIGINE TRAÇABILITÉ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DE74FDF-9EA1-4F80-1894-CCAE27CAA7A7}"/>
              </a:ext>
            </a:extLst>
          </p:cNvPr>
          <p:cNvSpPr txBox="1"/>
          <p:nvPr/>
        </p:nvSpPr>
        <p:spPr>
          <a:xfrm>
            <a:off x="5046027" y="5966113"/>
            <a:ext cx="1866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HAUTE QUALITÉ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61FE9C9-E6CC-4978-A5A1-62E65B913760}"/>
              </a:ext>
            </a:extLst>
          </p:cNvPr>
          <p:cNvSpPr txBox="1"/>
          <p:nvPr/>
        </p:nvSpPr>
        <p:spPr>
          <a:xfrm>
            <a:off x="4799937" y="4626401"/>
            <a:ext cx="1180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SÉCURITÉ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997BA0F-3FE3-35B4-ABB1-33576BBD1402}"/>
              </a:ext>
            </a:extLst>
          </p:cNvPr>
          <p:cNvSpPr txBox="1"/>
          <p:nvPr/>
        </p:nvSpPr>
        <p:spPr>
          <a:xfrm>
            <a:off x="5050718" y="3252887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DURABLE</a:t>
            </a: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9B3FCE85-89B1-9BFE-2A95-D8C45F95BFD6}"/>
              </a:ext>
            </a:extLst>
          </p:cNvPr>
          <p:cNvSpPr/>
          <p:nvPr/>
        </p:nvSpPr>
        <p:spPr>
          <a:xfrm>
            <a:off x="8684680" y="2485593"/>
            <a:ext cx="2273968" cy="710908"/>
          </a:xfrm>
          <a:prstGeom prst="ellipse">
            <a:avLst/>
          </a:prstGeom>
          <a:solidFill>
            <a:schemeClr val="accent6">
              <a:lumMod val="60000"/>
              <a:lumOff val="40000"/>
              <a:alpha val="2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60BE02A0-6130-37EF-0CCF-F5CE035BC3AF}"/>
              </a:ext>
            </a:extLst>
          </p:cNvPr>
          <p:cNvSpPr/>
          <p:nvPr/>
        </p:nvSpPr>
        <p:spPr>
          <a:xfrm>
            <a:off x="9404644" y="4070892"/>
            <a:ext cx="2273968" cy="710908"/>
          </a:xfrm>
          <a:prstGeom prst="ellipse">
            <a:avLst/>
          </a:prstGeom>
          <a:solidFill>
            <a:schemeClr val="accent6">
              <a:lumMod val="60000"/>
              <a:lumOff val="40000"/>
              <a:alpha val="2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093F0EE0-55F7-6EE8-9EE2-C4463EC6AD45}"/>
              </a:ext>
            </a:extLst>
          </p:cNvPr>
          <p:cNvSpPr/>
          <p:nvPr/>
        </p:nvSpPr>
        <p:spPr>
          <a:xfrm>
            <a:off x="9265293" y="5141706"/>
            <a:ext cx="2363999" cy="871920"/>
          </a:xfrm>
          <a:prstGeom prst="ellipse">
            <a:avLst/>
          </a:prstGeom>
          <a:solidFill>
            <a:schemeClr val="accent6">
              <a:lumMod val="60000"/>
              <a:lumOff val="40000"/>
              <a:alpha val="2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4103E173-0E0F-18A8-DB8A-3FDE8C286062}"/>
              </a:ext>
            </a:extLst>
          </p:cNvPr>
          <p:cNvSpPr/>
          <p:nvPr/>
        </p:nvSpPr>
        <p:spPr>
          <a:xfrm>
            <a:off x="4781897" y="5829264"/>
            <a:ext cx="2273968" cy="710908"/>
          </a:xfrm>
          <a:prstGeom prst="ellipse">
            <a:avLst/>
          </a:prstGeom>
          <a:solidFill>
            <a:schemeClr val="accent6">
              <a:lumMod val="60000"/>
              <a:lumOff val="40000"/>
              <a:alpha val="2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9C6B5CAC-2991-4436-1A05-DEA03BDF46A0}"/>
              </a:ext>
            </a:extLst>
          </p:cNvPr>
          <p:cNvSpPr/>
          <p:nvPr/>
        </p:nvSpPr>
        <p:spPr>
          <a:xfrm>
            <a:off x="4361943" y="4447304"/>
            <a:ext cx="2089119" cy="710908"/>
          </a:xfrm>
          <a:prstGeom prst="ellipse">
            <a:avLst/>
          </a:prstGeom>
          <a:solidFill>
            <a:schemeClr val="accent6">
              <a:lumMod val="60000"/>
              <a:lumOff val="40000"/>
              <a:alpha val="2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28E1E839-E521-B5B2-C9F2-4CD1F0CFC024}"/>
              </a:ext>
            </a:extLst>
          </p:cNvPr>
          <p:cNvSpPr/>
          <p:nvPr/>
        </p:nvSpPr>
        <p:spPr>
          <a:xfrm>
            <a:off x="4484172" y="3097488"/>
            <a:ext cx="2273968" cy="710908"/>
          </a:xfrm>
          <a:prstGeom prst="ellipse">
            <a:avLst/>
          </a:prstGeom>
          <a:solidFill>
            <a:schemeClr val="accent6">
              <a:lumMod val="60000"/>
              <a:lumOff val="40000"/>
              <a:alpha val="2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0598FC41-09C0-131D-D465-6209B86EDA0C}"/>
              </a:ext>
            </a:extLst>
          </p:cNvPr>
          <p:cNvSpPr/>
          <p:nvPr/>
        </p:nvSpPr>
        <p:spPr>
          <a:xfrm rot="19696826">
            <a:off x="-583140" y="2222748"/>
            <a:ext cx="691780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Qualité</a:t>
            </a:r>
            <a:r>
              <a:rPr lang="it-IT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it-IT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&lt;&lt;Action </a:t>
            </a:r>
            <a:r>
              <a:rPr lang="it-IT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stratégique</a:t>
            </a:r>
            <a:r>
              <a:rPr lang="it-IT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&gt;&gt;</a:t>
            </a:r>
          </a:p>
        </p:txBody>
      </p:sp>
    </p:spTree>
    <p:extLst>
      <p:ext uri="{BB962C8B-B14F-4D97-AF65-F5344CB8AC3E}">
        <p14:creationId xmlns:p14="http://schemas.microsoft.com/office/powerpoint/2010/main" val="29106843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EF21FFA9-9327-9AEA-E4C8-A5F06C67E5D2}"/>
              </a:ext>
            </a:extLst>
          </p:cNvPr>
          <p:cNvGrpSpPr/>
          <p:nvPr/>
        </p:nvGrpSpPr>
        <p:grpSpPr>
          <a:xfrm>
            <a:off x="1248120" y="182880"/>
            <a:ext cx="10516320" cy="871920"/>
            <a:chOff x="1248120" y="182880"/>
            <a:chExt cx="10516320" cy="871920"/>
          </a:xfrm>
        </p:grpSpPr>
        <p:pic>
          <p:nvPicPr>
            <p:cNvPr id="3" name="Segnaposto contenuto 16">
              <a:extLst>
                <a:ext uri="{FF2B5EF4-FFF2-40B4-BE49-F238E27FC236}">
                  <a16:creationId xmlns:a16="http://schemas.microsoft.com/office/drawing/2014/main" id="{7F50F571-AE14-A1C2-D331-B66B968CCBEF}"/>
                </a:ext>
              </a:extLst>
            </p:cNvPr>
            <p:cNvPicPr/>
            <p:nvPr/>
          </p:nvPicPr>
          <p:blipFill>
            <a:blip r:embed="rId2"/>
            <a:srcRect r="37307"/>
            <a:stretch/>
          </p:blipFill>
          <p:spPr>
            <a:xfrm>
              <a:off x="1248120" y="182880"/>
              <a:ext cx="492552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" name="Segnaposto contenuto 16">
              <a:extLst>
                <a:ext uri="{FF2B5EF4-FFF2-40B4-BE49-F238E27FC236}">
                  <a16:creationId xmlns:a16="http://schemas.microsoft.com/office/drawing/2014/main" id="{3AB3BB6A-6AD5-B89D-B61E-5F0A0FF06271}"/>
                </a:ext>
              </a:extLst>
            </p:cNvPr>
            <p:cNvPicPr/>
            <p:nvPr/>
          </p:nvPicPr>
          <p:blipFill>
            <a:blip r:embed="rId2"/>
            <a:srcRect l="59939" r="-3819"/>
            <a:stretch/>
          </p:blipFill>
          <p:spPr>
            <a:xfrm>
              <a:off x="8317440" y="182880"/>
              <a:ext cx="344700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Segnaposto contenuto 16">
              <a:extLst>
                <a:ext uri="{FF2B5EF4-FFF2-40B4-BE49-F238E27FC236}">
                  <a16:creationId xmlns:a16="http://schemas.microsoft.com/office/drawing/2014/main" id="{322C8E97-2D6C-FC6B-32C8-BA0C0D23E867}"/>
                </a:ext>
              </a:extLst>
            </p:cNvPr>
            <p:cNvPicPr/>
            <p:nvPr/>
          </p:nvPicPr>
          <p:blipFill>
            <a:blip r:embed="rId2"/>
            <a:srcRect l="59576" t="71850" r="7587" b="20997"/>
            <a:stretch/>
          </p:blipFill>
          <p:spPr>
            <a:xfrm>
              <a:off x="6113880" y="810000"/>
              <a:ext cx="2579400" cy="615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7" name="Immagine 6">
            <a:extLst>
              <a:ext uri="{FF2B5EF4-FFF2-40B4-BE49-F238E27FC236}">
                <a16:creationId xmlns:a16="http://schemas.microsoft.com/office/drawing/2014/main" id="{63FB33E4-9849-CC4A-0543-956F81DFF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528" y="871560"/>
            <a:ext cx="5610552" cy="5893914"/>
          </a:xfrm>
          <a:prstGeom prst="rect">
            <a:avLst/>
          </a:prstGeom>
        </p:spPr>
      </p:pic>
      <p:sp>
        <p:nvSpPr>
          <p:cNvPr id="8" name="TextShape 1">
            <a:extLst>
              <a:ext uri="{FF2B5EF4-FFF2-40B4-BE49-F238E27FC236}">
                <a16:creationId xmlns:a16="http://schemas.microsoft.com/office/drawing/2014/main" id="{B5BA7734-B97B-BDBF-735E-5130588C0DBE}"/>
              </a:ext>
            </a:extLst>
          </p:cNvPr>
          <p:cNvSpPr txBox="1"/>
          <p:nvPr/>
        </p:nvSpPr>
        <p:spPr>
          <a:xfrm>
            <a:off x="4936263" y="3429000"/>
            <a:ext cx="5365205" cy="2432899"/>
          </a:xfrm>
          <a:prstGeom prst="rect">
            <a:avLst/>
          </a:prstGeom>
          <a:noFill/>
          <a:ln>
            <a:noFill/>
          </a:ln>
        </p:spPr>
        <p:txBody>
          <a:bodyPr lIns="0" tIns="12240" rIns="0" bIns="0" anchor="ctr"/>
          <a:lstStyle/>
          <a:p>
            <a:pPr algn="ctr">
              <a:lnSpc>
                <a:spcPct val="90000"/>
              </a:lnSpc>
            </a:pPr>
            <a:r>
              <a:rPr lang="fr-FR" sz="4400" b="0" strike="noStrike" spc="-1" dirty="0">
                <a:solidFill>
                  <a:srgbClr val="C00000"/>
                </a:solidFill>
                <a:latin typeface="SuedtirolPro"/>
                <a:ea typeface="DejaVu Sans"/>
              </a:rPr>
              <a:t>Merci</a:t>
            </a:r>
          </a:p>
          <a:p>
            <a:pPr algn="ctr">
              <a:lnSpc>
                <a:spcPct val="90000"/>
              </a:lnSpc>
            </a:pPr>
            <a:r>
              <a:rPr lang="fr-FR" sz="4400" b="0" strike="noStrike" spc="-1" dirty="0">
                <a:solidFill>
                  <a:srgbClr val="C00000"/>
                </a:solidFill>
                <a:latin typeface="SuedtirolPro"/>
                <a:ea typeface="DejaVu Sans"/>
              </a:rPr>
              <a:t>d'attention</a:t>
            </a:r>
          </a:p>
          <a:p>
            <a:pPr algn="ctr">
              <a:lnSpc>
                <a:spcPct val="90000"/>
              </a:lnSpc>
            </a:pPr>
            <a:r>
              <a:rPr lang="fr-FR" sz="4400" b="0" strike="noStrike" spc="-1" dirty="0">
                <a:solidFill>
                  <a:srgbClr val="C00000"/>
                </a:solidFill>
                <a:latin typeface="SuedtirolPro"/>
                <a:ea typeface="DejaVu Sans"/>
              </a:rPr>
              <a:t>et meilleurs vœux pour une bonne huile d'olive vierge extra SERVAGRI à tous</a:t>
            </a:r>
            <a:endParaRPr lang="it-IT" sz="2000" b="0" strike="noStrike" spc="-1" dirty="0">
              <a:solidFill>
                <a:srgbClr val="C00000"/>
              </a:solidFill>
              <a:latin typeface="Arial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ED49C19-1140-22DF-4658-F2CD6BC6A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06842">
            <a:off x="695766" y="2394710"/>
            <a:ext cx="3994499" cy="20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71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846A0C5-BF24-2CDD-B444-666FD5A592BE}"/>
              </a:ext>
            </a:extLst>
          </p:cNvPr>
          <p:cNvSpPr txBox="1"/>
          <p:nvPr/>
        </p:nvSpPr>
        <p:spPr>
          <a:xfrm>
            <a:off x="723411" y="1395904"/>
            <a:ext cx="10168366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0" dirty="0" err="1">
                <a:solidFill>
                  <a:srgbClr val="FF0000"/>
                </a:solidFill>
              </a:rPr>
              <a:t>Qualité</a:t>
            </a:r>
            <a:r>
              <a:rPr lang="it-IT" sz="8000" dirty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fr-FR" sz="4000" dirty="0">
                <a:solidFill>
                  <a:schemeClr val="accent1"/>
                </a:solidFill>
              </a:rPr>
              <a:t>Le rôle stratégique des </a:t>
            </a:r>
          </a:p>
          <a:p>
            <a:pPr algn="just"/>
            <a:r>
              <a:rPr lang="fr-FR" sz="4000" dirty="0">
                <a:solidFill>
                  <a:schemeClr val="accent1"/>
                </a:solidFill>
              </a:rPr>
              <a:t>certifications volontaires </a:t>
            </a:r>
          </a:p>
          <a:p>
            <a:r>
              <a:rPr lang="fr-FR" sz="4400" dirty="0">
                <a:solidFill>
                  <a:srgbClr val="FF0000"/>
                </a:solidFill>
              </a:rPr>
              <a:t>De l'IGP - AOP au Bio </a:t>
            </a:r>
          </a:p>
          <a:p>
            <a:pPr algn="just"/>
            <a:r>
              <a:rPr lang="fr-FR" sz="3200" dirty="0">
                <a:solidFill>
                  <a:schemeClr val="accent1"/>
                </a:solidFill>
              </a:rPr>
              <a:t>Aujourd’hui, cela ne suffit plus aux entreprises du secteur alimentaire démontrer qu'on respecte les réglementations obligatoires. Pour attester de leur fiabilité, ils ont été peaufinés plusieurs normes de certification facultatives.</a:t>
            </a:r>
            <a:endParaRPr lang="it-IT" sz="32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Qualità Garantita">
            <a:extLst>
              <a:ext uri="{FF2B5EF4-FFF2-40B4-BE49-F238E27FC236}">
                <a16:creationId xmlns:a16="http://schemas.microsoft.com/office/drawing/2014/main" id="{446DB66B-E5AE-D6AC-DBE4-2F765BE8D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105" y="1054800"/>
            <a:ext cx="3080835" cy="308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77B9C98-488D-102B-92A2-94C5D9C001A4}"/>
              </a:ext>
            </a:extLst>
          </p:cNvPr>
          <p:cNvGrpSpPr/>
          <p:nvPr/>
        </p:nvGrpSpPr>
        <p:grpSpPr>
          <a:xfrm>
            <a:off x="1248120" y="182880"/>
            <a:ext cx="10516320" cy="871920"/>
            <a:chOff x="1248120" y="182880"/>
            <a:chExt cx="10516320" cy="871920"/>
          </a:xfrm>
        </p:grpSpPr>
        <p:pic>
          <p:nvPicPr>
            <p:cNvPr id="5" name="Segnaposto contenuto 16">
              <a:extLst>
                <a:ext uri="{FF2B5EF4-FFF2-40B4-BE49-F238E27FC236}">
                  <a16:creationId xmlns:a16="http://schemas.microsoft.com/office/drawing/2014/main" id="{0B598C4B-1EC6-72D0-55B4-22231BD74272}"/>
                </a:ext>
              </a:extLst>
            </p:cNvPr>
            <p:cNvPicPr/>
            <p:nvPr/>
          </p:nvPicPr>
          <p:blipFill>
            <a:blip r:embed="rId3"/>
            <a:srcRect r="37307"/>
            <a:stretch/>
          </p:blipFill>
          <p:spPr>
            <a:xfrm>
              <a:off x="1248120" y="182880"/>
              <a:ext cx="492552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Segnaposto contenuto 16">
              <a:extLst>
                <a:ext uri="{FF2B5EF4-FFF2-40B4-BE49-F238E27FC236}">
                  <a16:creationId xmlns:a16="http://schemas.microsoft.com/office/drawing/2014/main" id="{69134CB0-3E55-E758-1FC6-F5306EAE7D28}"/>
                </a:ext>
              </a:extLst>
            </p:cNvPr>
            <p:cNvPicPr/>
            <p:nvPr/>
          </p:nvPicPr>
          <p:blipFill>
            <a:blip r:embed="rId3"/>
            <a:srcRect l="59939" r="-3819"/>
            <a:stretch/>
          </p:blipFill>
          <p:spPr>
            <a:xfrm>
              <a:off x="8317440" y="182880"/>
              <a:ext cx="344700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Segnaposto contenuto 16">
              <a:extLst>
                <a:ext uri="{FF2B5EF4-FFF2-40B4-BE49-F238E27FC236}">
                  <a16:creationId xmlns:a16="http://schemas.microsoft.com/office/drawing/2014/main" id="{35284F93-F0EF-1243-B15B-4FA03623B144}"/>
                </a:ext>
              </a:extLst>
            </p:cNvPr>
            <p:cNvPicPr/>
            <p:nvPr/>
          </p:nvPicPr>
          <p:blipFill>
            <a:blip r:embed="rId3"/>
            <a:srcRect l="59576" t="71850" r="7587" b="20997"/>
            <a:stretch/>
          </p:blipFill>
          <p:spPr>
            <a:xfrm>
              <a:off x="6113880" y="810000"/>
              <a:ext cx="2579400" cy="6156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73267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1610640" y="920520"/>
            <a:ext cx="8898480" cy="1157400"/>
          </a:xfrm>
          <a:prstGeom prst="rect">
            <a:avLst/>
          </a:prstGeom>
          <a:noFill/>
          <a:ln>
            <a:noFill/>
          </a:ln>
        </p:spPr>
        <p:txBody>
          <a:bodyPr lIns="0" tIns="12240" rIns="0" bIns="0" anchor="ctr"/>
          <a:lstStyle/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lang="it-IT" sz="4400" b="0" strike="noStrike" spc="-1" dirty="0">
                <a:solidFill>
                  <a:schemeClr val="accent1"/>
                </a:solidFill>
                <a:latin typeface="Century Gothic"/>
                <a:ea typeface="DejaVu Sans"/>
              </a:rPr>
              <a:t>1</a:t>
            </a:r>
            <a:r>
              <a:rPr lang="it-IT" sz="44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 - </a:t>
            </a:r>
            <a:r>
              <a:rPr lang="it-IT" sz="4400" b="0" strike="noStrike" spc="-1" dirty="0" err="1">
                <a:solidFill>
                  <a:schemeClr val="accent1"/>
                </a:solidFill>
                <a:latin typeface="Century Gothic"/>
                <a:ea typeface="DejaVu Sans"/>
              </a:rPr>
              <a:t>Produits</a:t>
            </a:r>
            <a:r>
              <a:rPr lang="it-IT" sz="4400" b="0" strike="noStrike" spc="-1" dirty="0">
                <a:solidFill>
                  <a:schemeClr val="accent1"/>
                </a:solidFill>
                <a:latin typeface="Century Gothic"/>
                <a:ea typeface="DejaVu Sans"/>
              </a:rPr>
              <a:t> IGP – IP – DOP – AOC </a:t>
            </a:r>
            <a:endParaRPr lang="it-IT" sz="4400" b="0" strike="noStrike" spc="-1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273" name="CustomShape 2"/>
          <p:cNvSpPr/>
          <p:nvPr/>
        </p:nvSpPr>
        <p:spPr>
          <a:xfrm>
            <a:off x="1110308" y="3628702"/>
            <a:ext cx="10093986" cy="29109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/>
          <a:lstStyle/>
          <a:p>
            <a:pPr marL="355500" indent="-342900" algn="just">
              <a:lnSpc>
                <a:spcPct val="100000"/>
              </a:lnSpc>
              <a:spcBef>
                <a:spcPts val="96"/>
              </a:spcBef>
              <a:buFont typeface="Wingdings" panose="05000000000000000000" pitchFamily="2" charset="2"/>
              <a:buChar char="v"/>
            </a:pPr>
            <a:r>
              <a:rPr lang="fr-FR" sz="2800" b="0" strike="noStrike" spc="-7" dirty="0">
                <a:solidFill>
                  <a:schemeClr val="accent1"/>
                </a:solidFill>
                <a:latin typeface="Century Gothic"/>
                <a:ea typeface="DejaVu Sans"/>
              </a:rPr>
              <a:t>Pour protéger la typicité de certains produits alimentaires, l'Union européenne a lancé une législation précise, instaurant deux niveaux de reconnaissance : </a:t>
            </a:r>
          </a:p>
          <a:p>
            <a:pPr marL="354013" indent="4763" algn="just">
              <a:lnSpc>
                <a:spcPct val="100000"/>
              </a:lnSpc>
              <a:spcBef>
                <a:spcPts val="96"/>
              </a:spcBef>
              <a:buFont typeface="Wingdings" panose="05000000000000000000" pitchFamily="2" charset="2"/>
              <a:buChar char="v"/>
            </a:pPr>
            <a:r>
              <a:rPr lang="fr-FR" sz="2800" b="0" strike="noStrike" spc="-7" dirty="0">
                <a:solidFill>
                  <a:schemeClr val="accent1"/>
                </a:solidFill>
                <a:latin typeface="Century Gothic"/>
                <a:ea typeface="DejaVu Sans"/>
              </a:rPr>
              <a:t> A.O.P. (Appellation d'origine protégée) </a:t>
            </a:r>
          </a:p>
          <a:p>
            <a:pPr marL="468313" indent="-109538" algn="just">
              <a:lnSpc>
                <a:spcPct val="100000"/>
              </a:lnSpc>
              <a:spcBef>
                <a:spcPts val="96"/>
              </a:spcBef>
              <a:buFont typeface="Wingdings" panose="05000000000000000000" pitchFamily="2" charset="2"/>
              <a:buChar char="v"/>
            </a:pPr>
            <a:r>
              <a:rPr lang="fr-FR" sz="2800" b="0" strike="noStrike" spc="-7" dirty="0">
                <a:solidFill>
                  <a:schemeClr val="accent1"/>
                </a:solidFill>
                <a:latin typeface="Century Gothic"/>
                <a:ea typeface="DejaVu Sans"/>
              </a:rPr>
              <a:t>I.G.P. (Indication Géographique Protégée)</a:t>
            </a:r>
            <a:endParaRPr lang="it-IT" sz="2800" b="0" strike="noStrike" spc="-1" dirty="0">
              <a:solidFill>
                <a:schemeClr val="accent1"/>
              </a:solidFill>
              <a:latin typeface="Arial"/>
            </a:endParaRPr>
          </a:p>
        </p:txBody>
      </p:sp>
      <p:grpSp>
        <p:nvGrpSpPr>
          <p:cNvPr id="274" name="Group 3"/>
          <p:cNvGrpSpPr/>
          <p:nvPr/>
        </p:nvGrpSpPr>
        <p:grpSpPr>
          <a:xfrm>
            <a:off x="1248120" y="182880"/>
            <a:ext cx="10516320" cy="871920"/>
            <a:chOff x="1248120" y="182880"/>
            <a:chExt cx="10516320" cy="871920"/>
          </a:xfrm>
        </p:grpSpPr>
        <p:pic>
          <p:nvPicPr>
            <p:cNvPr id="275" name="Segnaposto contenuto 16"/>
            <p:cNvPicPr/>
            <p:nvPr/>
          </p:nvPicPr>
          <p:blipFill>
            <a:blip r:embed="rId2"/>
            <a:srcRect r="37307"/>
            <a:stretch/>
          </p:blipFill>
          <p:spPr>
            <a:xfrm>
              <a:off x="1248120" y="182880"/>
              <a:ext cx="492552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6" name="Segnaposto contenuto 16"/>
            <p:cNvPicPr/>
            <p:nvPr/>
          </p:nvPicPr>
          <p:blipFill>
            <a:blip r:embed="rId2"/>
            <a:srcRect l="59939" r="-3819"/>
            <a:stretch/>
          </p:blipFill>
          <p:spPr>
            <a:xfrm>
              <a:off x="8317440" y="182880"/>
              <a:ext cx="344700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7" name="Segnaposto contenuto 16"/>
            <p:cNvPicPr/>
            <p:nvPr/>
          </p:nvPicPr>
          <p:blipFill>
            <a:blip r:embed="rId2"/>
            <a:srcRect l="59576" t="71850" r="7587" b="20997"/>
            <a:stretch/>
          </p:blipFill>
          <p:spPr>
            <a:xfrm>
              <a:off x="6113880" y="810000"/>
              <a:ext cx="2579400" cy="615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78" name="object 7"/>
          <p:cNvPicPr/>
          <p:nvPr/>
        </p:nvPicPr>
        <p:blipFill>
          <a:blip r:embed="rId3"/>
          <a:stretch/>
        </p:blipFill>
        <p:spPr>
          <a:xfrm>
            <a:off x="143294" y="2024280"/>
            <a:ext cx="6120720" cy="1359360"/>
          </a:xfrm>
          <a:prstGeom prst="rect">
            <a:avLst/>
          </a:prstGeom>
          <a:ln>
            <a:noFill/>
          </a:ln>
        </p:spPr>
      </p:pic>
      <p:pic>
        <p:nvPicPr>
          <p:cNvPr id="279" name="Immagine 14"/>
          <p:cNvPicPr/>
          <p:nvPr/>
        </p:nvPicPr>
        <p:blipFill>
          <a:blip r:embed="rId4"/>
          <a:stretch/>
        </p:blipFill>
        <p:spPr>
          <a:xfrm>
            <a:off x="7068600" y="1986480"/>
            <a:ext cx="1388520" cy="1359360"/>
          </a:xfrm>
          <a:prstGeom prst="rect">
            <a:avLst/>
          </a:prstGeom>
          <a:ln>
            <a:noFill/>
          </a:ln>
        </p:spPr>
      </p:pic>
      <p:pic>
        <p:nvPicPr>
          <p:cNvPr id="280" name="Immagine 15"/>
          <p:cNvPicPr/>
          <p:nvPr/>
        </p:nvPicPr>
        <p:blipFill>
          <a:blip r:embed="rId5"/>
          <a:stretch/>
        </p:blipFill>
        <p:spPr>
          <a:xfrm>
            <a:off x="10302120" y="1986480"/>
            <a:ext cx="1473840" cy="1343520"/>
          </a:xfrm>
          <a:prstGeom prst="rect">
            <a:avLst/>
          </a:prstGeom>
          <a:ln>
            <a:noFill/>
          </a:ln>
        </p:spPr>
      </p:pic>
      <p:pic>
        <p:nvPicPr>
          <p:cNvPr id="281" name="Picture 2"/>
          <p:cNvPicPr/>
          <p:nvPr/>
        </p:nvPicPr>
        <p:blipFill>
          <a:blip r:embed="rId6"/>
          <a:stretch/>
        </p:blipFill>
        <p:spPr>
          <a:xfrm>
            <a:off x="8457480" y="1986480"/>
            <a:ext cx="1966320" cy="1361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1628280" y="960480"/>
            <a:ext cx="5564520" cy="1157400"/>
          </a:xfrm>
          <a:prstGeom prst="rect">
            <a:avLst/>
          </a:prstGeom>
          <a:noFill/>
          <a:ln>
            <a:noFill/>
          </a:ln>
        </p:spPr>
        <p:txBody>
          <a:bodyPr lIns="0" tIns="12240" rIns="0" bIns="0" anchor="ctr"/>
          <a:lstStyle/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lang="it-IT" sz="4400" b="0" strike="noStrike" spc="-1" dirty="0" err="1">
                <a:solidFill>
                  <a:schemeClr val="accent1"/>
                </a:solidFill>
                <a:latin typeface="Century Gothic"/>
                <a:ea typeface="DejaVu Sans"/>
              </a:rPr>
              <a:t>Produits</a:t>
            </a:r>
            <a:r>
              <a:rPr lang="it-IT" sz="4400" b="0" strike="noStrike" spc="-191" dirty="0">
                <a:solidFill>
                  <a:schemeClr val="accent1"/>
                </a:solidFill>
                <a:latin typeface="Century Gothic"/>
                <a:ea typeface="DejaVu Sans"/>
              </a:rPr>
              <a:t> </a:t>
            </a:r>
            <a:r>
              <a:rPr lang="it-IT" sz="4400" b="0" strike="noStrike" spc="-26" dirty="0">
                <a:solidFill>
                  <a:schemeClr val="accent1"/>
                </a:solidFill>
                <a:latin typeface="Century Gothic"/>
                <a:ea typeface="DejaVu Sans"/>
              </a:rPr>
              <a:t>DOP - AOC</a:t>
            </a:r>
            <a:endParaRPr lang="it-IT" sz="4400" b="0" strike="noStrike" spc="-1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284" name="CustomShape 2"/>
          <p:cNvSpPr/>
          <p:nvPr/>
        </p:nvSpPr>
        <p:spPr>
          <a:xfrm>
            <a:off x="1566360" y="2972520"/>
            <a:ext cx="9171662" cy="341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8960" rIns="0" bIns="0"/>
          <a:lstStyle/>
          <a:p>
            <a:pPr marL="285120" indent="-272520" algn="just">
              <a:lnSpc>
                <a:spcPct val="90000"/>
              </a:lnSpc>
              <a:spcBef>
                <a:spcPts val="386"/>
              </a:spcBef>
            </a:pPr>
            <a:r>
              <a:rPr lang="it-IT" sz="1800" b="0" strike="noStrike" spc="-1" dirty="0">
                <a:solidFill>
                  <a:srgbClr val="93C500"/>
                </a:solidFill>
                <a:latin typeface="Wingdings 2"/>
                <a:ea typeface="DejaVu Sans"/>
              </a:rPr>
              <a:t></a:t>
            </a:r>
            <a:r>
              <a:rPr lang="it-IT" sz="1800" b="0" strike="noStrike" spc="63" dirty="0">
                <a:solidFill>
                  <a:srgbClr val="93C500"/>
                </a:solidFill>
                <a:latin typeface="Times New Roman"/>
                <a:ea typeface="DejaVu Sans"/>
              </a:rPr>
              <a:t> </a:t>
            </a:r>
            <a:r>
              <a:rPr lang="fr-FR" sz="2400" b="0" strike="noStrike" spc="-1" dirty="0">
                <a:solidFill>
                  <a:schemeClr val="accent1"/>
                </a:solidFill>
                <a:latin typeface="Century Gothic"/>
                <a:ea typeface="DejaVu Sans"/>
              </a:rPr>
              <a:t>La marque désigne un produit originaire d'une région et d'un pays dont les qualités et caractéristiques sont essentiellement, ou exclusivement, dues à l'environnement géographique (terme qui inclut les facteurs naturels et humains).</a:t>
            </a:r>
            <a:endParaRPr lang="it-IT" sz="2400" b="0" strike="noStrike" spc="-1" dirty="0">
              <a:solidFill>
                <a:schemeClr val="accent1"/>
              </a:solidFill>
              <a:latin typeface="Arial"/>
            </a:endParaRPr>
          </a:p>
          <a:p>
            <a:pPr marL="285120" indent="-272520" algn="just">
              <a:lnSpc>
                <a:spcPts val="2591"/>
              </a:lnSpc>
              <a:spcBef>
                <a:spcPts val="621"/>
              </a:spcBef>
            </a:pPr>
            <a:r>
              <a:rPr lang="it-IT" sz="1800" b="0" strike="noStrike" spc="-1" dirty="0">
                <a:solidFill>
                  <a:srgbClr val="93C500"/>
                </a:solidFill>
                <a:latin typeface="Wingdings 2"/>
                <a:ea typeface="DejaVu Sans"/>
              </a:rPr>
              <a:t></a:t>
            </a:r>
            <a:r>
              <a:rPr lang="it-IT" sz="1800" b="0" strike="noStrike" spc="63" dirty="0">
                <a:solidFill>
                  <a:schemeClr val="accent1"/>
                </a:solidFill>
                <a:latin typeface="Times New Roman"/>
                <a:ea typeface="DejaVu Sans"/>
              </a:rPr>
              <a:t> </a:t>
            </a:r>
            <a:r>
              <a:rPr lang="fr-FR" sz="2400" b="0" strike="noStrike" spc="-1" dirty="0">
                <a:solidFill>
                  <a:schemeClr val="accent1"/>
                </a:solidFill>
                <a:latin typeface="Century Gothic"/>
                <a:ea typeface="DejaVu Sans"/>
              </a:rPr>
              <a:t>Toutes les productions, transformations et conditionnements du produit doivent avoir lieu dans la zone délimitée, dans le respect d'un CAHIER DE CHARGES DE PRODUCTION.</a:t>
            </a:r>
            <a:endParaRPr lang="it-IT" sz="2400" b="0" strike="noStrike" spc="-1" dirty="0">
              <a:solidFill>
                <a:schemeClr val="accent1"/>
              </a:solidFill>
              <a:latin typeface="Arial"/>
            </a:endParaRPr>
          </a:p>
        </p:txBody>
      </p:sp>
      <p:pic>
        <p:nvPicPr>
          <p:cNvPr id="285" name="object 7"/>
          <p:cNvPicPr/>
          <p:nvPr/>
        </p:nvPicPr>
        <p:blipFill>
          <a:blip r:embed="rId2"/>
          <a:stretch/>
        </p:blipFill>
        <p:spPr>
          <a:xfrm>
            <a:off x="7750800" y="1247040"/>
            <a:ext cx="1133280" cy="1133280"/>
          </a:xfrm>
          <a:prstGeom prst="rect">
            <a:avLst/>
          </a:prstGeom>
          <a:ln>
            <a:noFill/>
          </a:ln>
        </p:spPr>
      </p:pic>
      <p:grpSp>
        <p:nvGrpSpPr>
          <p:cNvPr id="286" name="Group 3"/>
          <p:cNvGrpSpPr/>
          <p:nvPr/>
        </p:nvGrpSpPr>
        <p:grpSpPr>
          <a:xfrm>
            <a:off x="1248120" y="182880"/>
            <a:ext cx="10516320" cy="871920"/>
            <a:chOff x="1248120" y="182880"/>
            <a:chExt cx="10516320" cy="871920"/>
          </a:xfrm>
        </p:grpSpPr>
        <p:pic>
          <p:nvPicPr>
            <p:cNvPr id="287" name="Segnaposto contenuto 16"/>
            <p:cNvPicPr/>
            <p:nvPr/>
          </p:nvPicPr>
          <p:blipFill>
            <a:blip r:embed="rId3"/>
            <a:srcRect r="37307"/>
            <a:stretch/>
          </p:blipFill>
          <p:spPr>
            <a:xfrm>
              <a:off x="1248120" y="182880"/>
              <a:ext cx="492552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8" name="Segnaposto contenuto 16"/>
            <p:cNvPicPr/>
            <p:nvPr/>
          </p:nvPicPr>
          <p:blipFill>
            <a:blip r:embed="rId3"/>
            <a:srcRect l="59939" r="-3819"/>
            <a:stretch/>
          </p:blipFill>
          <p:spPr>
            <a:xfrm>
              <a:off x="8317440" y="182880"/>
              <a:ext cx="344700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9" name="Segnaposto contenuto 16"/>
            <p:cNvPicPr/>
            <p:nvPr/>
          </p:nvPicPr>
          <p:blipFill>
            <a:blip r:embed="rId3"/>
            <a:srcRect l="59576" t="71850" r="7587" b="20997"/>
            <a:stretch/>
          </p:blipFill>
          <p:spPr>
            <a:xfrm>
              <a:off x="6113880" y="810000"/>
              <a:ext cx="2579400" cy="615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90" name="Immagine 11"/>
          <p:cNvPicPr/>
          <p:nvPr/>
        </p:nvPicPr>
        <p:blipFill>
          <a:blip r:embed="rId4"/>
          <a:stretch/>
        </p:blipFill>
        <p:spPr>
          <a:xfrm>
            <a:off x="9284760" y="1247040"/>
            <a:ext cx="1278720" cy="1165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Shape 1"/>
          <p:cNvSpPr txBox="1"/>
          <p:nvPr/>
        </p:nvSpPr>
        <p:spPr>
          <a:xfrm>
            <a:off x="1631880" y="902160"/>
            <a:ext cx="4212866" cy="1157400"/>
          </a:xfrm>
          <a:prstGeom prst="rect">
            <a:avLst/>
          </a:prstGeom>
          <a:noFill/>
          <a:ln>
            <a:noFill/>
          </a:ln>
        </p:spPr>
        <p:txBody>
          <a:bodyPr lIns="0" tIns="12240" rIns="0" bIns="0" anchor="ctr"/>
          <a:lstStyle/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lang="it-IT" sz="4400" b="0" strike="noStrike" spc="-1" dirty="0" err="1">
                <a:solidFill>
                  <a:schemeClr val="accent1"/>
                </a:solidFill>
                <a:latin typeface="Century Gothic"/>
                <a:ea typeface="DejaVu Sans"/>
              </a:rPr>
              <a:t>Produits</a:t>
            </a:r>
            <a:r>
              <a:rPr lang="it-IT" sz="4400" b="0" strike="noStrike" spc="-191" dirty="0">
                <a:solidFill>
                  <a:schemeClr val="accent1"/>
                </a:solidFill>
                <a:latin typeface="Century Gothic"/>
                <a:ea typeface="DejaVu Sans"/>
              </a:rPr>
              <a:t> </a:t>
            </a:r>
            <a:r>
              <a:rPr lang="it-IT" sz="4400" b="0" strike="noStrike" spc="-26" dirty="0">
                <a:solidFill>
                  <a:schemeClr val="accent1"/>
                </a:solidFill>
                <a:latin typeface="Century Gothic"/>
                <a:ea typeface="DejaVu Sans"/>
              </a:rPr>
              <a:t>IGP - IP</a:t>
            </a:r>
            <a:endParaRPr lang="it-IT" sz="4400" b="0" strike="noStrike" spc="-1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293" name="CustomShape 2"/>
          <p:cNvSpPr/>
          <p:nvPr/>
        </p:nvSpPr>
        <p:spPr>
          <a:xfrm>
            <a:off x="878305" y="3108960"/>
            <a:ext cx="10202135" cy="29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285120" indent="-272520" algn="just">
              <a:lnSpc>
                <a:spcPct val="100000"/>
              </a:lnSpc>
              <a:spcBef>
                <a:spcPts val="99"/>
              </a:spcBef>
            </a:pPr>
            <a:r>
              <a:rPr lang="it-IT" sz="1800" b="0" strike="noStrike" spc="-1" dirty="0">
                <a:solidFill>
                  <a:srgbClr val="93C500"/>
                </a:solidFill>
                <a:latin typeface="Wingdings 2"/>
                <a:ea typeface="DejaVu Sans"/>
              </a:rPr>
              <a:t></a:t>
            </a:r>
            <a:r>
              <a:rPr lang="it-IT" sz="1800" b="0" strike="noStrike" spc="58" dirty="0">
                <a:solidFill>
                  <a:srgbClr val="93C500"/>
                </a:solidFill>
                <a:latin typeface="Times New Roman"/>
                <a:ea typeface="DejaVu Sans"/>
              </a:rPr>
              <a:t> </a:t>
            </a:r>
            <a:r>
              <a:rPr lang="fr-FR" sz="2400" b="0" strike="noStrike" spc="-1" dirty="0">
                <a:solidFill>
                  <a:schemeClr val="accent1"/>
                </a:solidFill>
                <a:latin typeface="Century Gothic"/>
                <a:ea typeface="DejaVu Sans"/>
              </a:rPr>
              <a:t>Le sigle identifie donc un produit originaire d'une région ou d'un pays dont les qualités, la réputation et les caractéristiques remontent à son origine géographique, et dont au moins </a:t>
            </a:r>
            <a:r>
              <a:rPr lang="fr-FR" sz="2400" b="0" u="sng" strike="noStrike" spc="-1" dirty="0">
                <a:solidFill>
                  <a:schemeClr val="accent1"/>
                </a:solidFill>
                <a:latin typeface="Century Gothic"/>
                <a:ea typeface="DejaVu Sans"/>
              </a:rPr>
              <a:t>une phase de production</a:t>
            </a:r>
            <a:r>
              <a:rPr lang="fr-FR" sz="2400" b="0" strike="noStrike" spc="-1" dirty="0">
                <a:solidFill>
                  <a:schemeClr val="accent1"/>
                </a:solidFill>
                <a:latin typeface="Century Gothic"/>
                <a:ea typeface="DejaVu Sans"/>
              </a:rPr>
              <a:t>, de transformation et de conditionnement a lieu dans la zone délimitée, conformément avec un CAHIER DES CHARGES DE PRODUCTION.</a:t>
            </a:r>
            <a:endParaRPr lang="it-IT" sz="2400" b="0" strike="noStrike" spc="-1" dirty="0">
              <a:solidFill>
                <a:schemeClr val="accent1"/>
              </a:solidFill>
              <a:latin typeface="Arial"/>
            </a:endParaRPr>
          </a:p>
        </p:txBody>
      </p:sp>
      <p:pic>
        <p:nvPicPr>
          <p:cNvPr id="294" name="object 7"/>
          <p:cNvPicPr/>
          <p:nvPr/>
        </p:nvPicPr>
        <p:blipFill>
          <a:blip r:embed="rId2"/>
          <a:stretch/>
        </p:blipFill>
        <p:spPr>
          <a:xfrm>
            <a:off x="8264520" y="1323720"/>
            <a:ext cx="1133280" cy="1133280"/>
          </a:xfrm>
          <a:prstGeom prst="rect">
            <a:avLst/>
          </a:prstGeom>
          <a:ln>
            <a:noFill/>
          </a:ln>
        </p:spPr>
      </p:pic>
      <p:grpSp>
        <p:nvGrpSpPr>
          <p:cNvPr id="295" name="Group 3"/>
          <p:cNvGrpSpPr/>
          <p:nvPr/>
        </p:nvGrpSpPr>
        <p:grpSpPr>
          <a:xfrm>
            <a:off x="1248120" y="182880"/>
            <a:ext cx="10516320" cy="871920"/>
            <a:chOff x="1248120" y="182880"/>
            <a:chExt cx="10516320" cy="871920"/>
          </a:xfrm>
        </p:grpSpPr>
        <p:pic>
          <p:nvPicPr>
            <p:cNvPr id="296" name="Segnaposto contenuto 16"/>
            <p:cNvPicPr/>
            <p:nvPr/>
          </p:nvPicPr>
          <p:blipFill>
            <a:blip r:embed="rId3"/>
            <a:srcRect r="37307"/>
            <a:stretch/>
          </p:blipFill>
          <p:spPr>
            <a:xfrm>
              <a:off x="1248120" y="182880"/>
              <a:ext cx="492552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7" name="Segnaposto contenuto 16"/>
            <p:cNvPicPr/>
            <p:nvPr/>
          </p:nvPicPr>
          <p:blipFill>
            <a:blip r:embed="rId3"/>
            <a:srcRect l="59939" r="-3819"/>
            <a:stretch/>
          </p:blipFill>
          <p:spPr>
            <a:xfrm>
              <a:off x="8317440" y="182880"/>
              <a:ext cx="344700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8" name="Segnaposto contenuto 16"/>
            <p:cNvPicPr/>
            <p:nvPr/>
          </p:nvPicPr>
          <p:blipFill>
            <a:blip r:embed="rId3"/>
            <a:srcRect l="59576" t="71850" r="7587" b="20997"/>
            <a:stretch/>
          </p:blipFill>
          <p:spPr>
            <a:xfrm>
              <a:off x="6113880" y="810000"/>
              <a:ext cx="2579400" cy="615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99" name="Immagine 2"/>
          <p:cNvPicPr/>
          <p:nvPr/>
        </p:nvPicPr>
        <p:blipFill>
          <a:blip r:embed="rId4"/>
          <a:stretch/>
        </p:blipFill>
        <p:spPr>
          <a:xfrm>
            <a:off x="9923040" y="1323720"/>
            <a:ext cx="1157400" cy="113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1617840" y="887400"/>
            <a:ext cx="8208360" cy="1157400"/>
          </a:xfrm>
          <a:prstGeom prst="rect">
            <a:avLst/>
          </a:prstGeom>
          <a:noFill/>
          <a:ln>
            <a:noFill/>
          </a:ln>
        </p:spPr>
        <p:txBody>
          <a:bodyPr lIns="0" tIns="12240" rIns="0" bIns="0" anchor="ctr"/>
          <a:lstStyle/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lang="it-IT" sz="4400" b="0" strike="noStrike" spc="-12" dirty="0">
                <a:solidFill>
                  <a:srgbClr val="000000"/>
                </a:solidFill>
                <a:latin typeface="Century Gothic"/>
                <a:ea typeface="DejaVu Sans"/>
              </a:rPr>
              <a:t>Prodotti </a:t>
            </a:r>
            <a:r>
              <a:rPr lang="it-IT" sz="44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DOP,</a:t>
            </a:r>
            <a:r>
              <a:rPr lang="it-IT" sz="4400" b="0" strike="noStrike" spc="-66" dirty="0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r>
              <a:rPr lang="it-IT" sz="4400" spc="-26" dirty="0">
                <a:solidFill>
                  <a:srgbClr val="000000"/>
                </a:solidFill>
                <a:latin typeface="Century Gothic"/>
              </a:rPr>
              <a:t>AOC </a:t>
            </a:r>
            <a:r>
              <a:rPr lang="it-IT" sz="44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e</a:t>
            </a:r>
            <a:r>
              <a:rPr lang="it-IT" sz="4400" b="0" strike="noStrike" spc="-46" dirty="0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r>
              <a:rPr lang="it-IT" sz="4400" b="0" strike="noStrike" spc="-26" dirty="0">
                <a:solidFill>
                  <a:srgbClr val="000000"/>
                </a:solidFill>
                <a:latin typeface="Century Gothic"/>
                <a:ea typeface="DejaVu Sans"/>
              </a:rPr>
              <a:t>IGP, IP </a:t>
            </a:r>
            <a:endParaRPr lang="it-IT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CustomShape 2"/>
          <p:cNvSpPr/>
          <p:nvPr/>
        </p:nvSpPr>
        <p:spPr>
          <a:xfrm>
            <a:off x="1046747" y="3884400"/>
            <a:ext cx="10717693" cy="221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 algn="just">
              <a:lnSpc>
                <a:spcPct val="100000"/>
              </a:lnSpc>
              <a:spcBef>
                <a:spcPts val="99"/>
              </a:spcBef>
            </a:pPr>
            <a:r>
              <a:rPr lang="it-IT" sz="1800" b="0" strike="noStrike" spc="-1" dirty="0">
                <a:solidFill>
                  <a:srgbClr val="93C500"/>
                </a:solidFill>
                <a:latin typeface="Wingdings 2"/>
                <a:ea typeface="DejaVu Sans"/>
              </a:rPr>
              <a:t></a:t>
            </a:r>
            <a:r>
              <a:rPr lang="it-IT" sz="1800" b="0" strike="noStrike" spc="83" dirty="0">
                <a:solidFill>
                  <a:srgbClr val="93C500"/>
                </a:solidFill>
                <a:latin typeface="Times New Roman"/>
                <a:ea typeface="DejaVu Sans"/>
              </a:rPr>
              <a:t> </a:t>
            </a:r>
            <a:r>
              <a:rPr lang="fr-FR" sz="2400" b="0" strike="noStrike" spc="-1" dirty="0">
                <a:solidFill>
                  <a:schemeClr val="accent1"/>
                </a:solidFill>
                <a:latin typeface="Century Gothic"/>
                <a:ea typeface="DejaVu Sans"/>
              </a:rPr>
              <a:t>Ces deux reconnaissances constituent une garantie valable pour le consommateur, qui sait ainsi qu'il achète des aliments de qualité, qui doivent répondre à certaines exigences et sont produits dans le respect d'un cahier des charges précis. Ils constituent également une protection pour les producteurs eux-mêmes contre d'éventuelles imitations et concurrence déloyale.</a:t>
            </a:r>
            <a:endParaRPr lang="it-IT" sz="2400" b="0" strike="noStrike" spc="-1" dirty="0">
              <a:solidFill>
                <a:schemeClr val="accent1"/>
              </a:solidFill>
              <a:latin typeface="Arial"/>
            </a:endParaRPr>
          </a:p>
        </p:txBody>
      </p:sp>
      <p:grpSp>
        <p:nvGrpSpPr>
          <p:cNvPr id="303" name="Group 3"/>
          <p:cNvGrpSpPr/>
          <p:nvPr/>
        </p:nvGrpSpPr>
        <p:grpSpPr>
          <a:xfrm>
            <a:off x="1248120" y="182880"/>
            <a:ext cx="10516320" cy="871920"/>
            <a:chOff x="1248120" y="182880"/>
            <a:chExt cx="10516320" cy="871920"/>
          </a:xfrm>
        </p:grpSpPr>
        <p:pic>
          <p:nvPicPr>
            <p:cNvPr id="304" name="Segnaposto contenuto 16"/>
            <p:cNvPicPr/>
            <p:nvPr/>
          </p:nvPicPr>
          <p:blipFill>
            <a:blip r:embed="rId2"/>
            <a:srcRect r="37307"/>
            <a:stretch/>
          </p:blipFill>
          <p:spPr>
            <a:xfrm>
              <a:off x="1248120" y="182880"/>
              <a:ext cx="492552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5" name="Segnaposto contenuto 16"/>
            <p:cNvPicPr/>
            <p:nvPr/>
          </p:nvPicPr>
          <p:blipFill>
            <a:blip r:embed="rId2"/>
            <a:srcRect l="59939" r="-3819"/>
            <a:stretch/>
          </p:blipFill>
          <p:spPr>
            <a:xfrm>
              <a:off x="8317440" y="182880"/>
              <a:ext cx="3447000" cy="87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6" name="Segnaposto contenuto 16"/>
            <p:cNvPicPr/>
            <p:nvPr/>
          </p:nvPicPr>
          <p:blipFill>
            <a:blip r:embed="rId2"/>
            <a:srcRect l="59576" t="71850" r="7587" b="20997"/>
            <a:stretch/>
          </p:blipFill>
          <p:spPr>
            <a:xfrm>
              <a:off x="6113880" y="810000"/>
              <a:ext cx="2579400" cy="615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07" name="object 7"/>
          <p:cNvPicPr/>
          <p:nvPr/>
        </p:nvPicPr>
        <p:blipFill>
          <a:blip r:embed="rId3"/>
          <a:stretch/>
        </p:blipFill>
        <p:spPr>
          <a:xfrm>
            <a:off x="198720" y="2069640"/>
            <a:ext cx="6120720" cy="1359360"/>
          </a:xfrm>
          <a:prstGeom prst="rect">
            <a:avLst/>
          </a:prstGeom>
          <a:ln>
            <a:noFill/>
          </a:ln>
        </p:spPr>
      </p:pic>
      <p:pic>
        <p:nvPicPr>
          <p:cNvPr id="308" name="Immagine 2"/>
          <p:cNvPicPr/>
          <p:nvPr/>
        </p:nvPicPr>
        <p:blipFill>
          <a:blip r:embed="rId4"/>
          <a:stretch/>
        </p:blipFill>
        <p:spPr>
          <a:xfrm>
            <a:off x="7068600" y="1986480"/>
            <a:ext cx="1388520" cy="1359360"/>
          </a:xfrm>
          <a:prstGeom prst="rect">
            <a:avLst/>
          </a:prstGeom>
          <a:ln>
            <a:noFill/>
          </a:ln>
        </p:spPr>
      </p:pic>
      <p:pic>
        <p:nvPicPr>
          <p:cNvPr id="309" name="Immagine 12"/>
          <p:cNvPicPr/>
          <p:nvPr/>
        </p:nvPicPr>
        <p:blipFill>
          <a:blip r:embed="rId5"/>
          <a:stretch/>
        </p:blipFill>
        <p:spPr>
          <a:xfrm>
            <a:off x="10302120" y="1986480"/>
            <a:ext cx="1473840" cy="1343520"/>
          </a:xfrm>
          <a:prstGeom prst="rect">
            <a:avLst/>
          </a:prstGeom>
          <a:ln>
            <a:noFill/>
          </a:ln>
        </p:spPr>
      </p:pic>
      <p:pic>
        <p:nvPicPr>
          <p:cNvPr id="310" name="Picture 2"/>
          <p:cNvPicPr/>
          <p:nvPr/>
        </p:nvPicPr>
        <p:blipFill>
          <a:blip r:embed="rId6"/>
          <a:stretch/>
        </p:blipFill>
        <p:spPr>
          <a:xfrm>
            <a:off x="8457120" y="1986480"/>
            <a:ext cx="1966320" cy="1361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6886</TotalTime>
  <Words>2912</Words>
  <Application>Microsoft Office PowerPoint</Application>
  <PresentationFormat>Grand écran</PresentationFormat>
  <Paragraphs>468</Paragraphs>
  <Slides>40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40</vt:i4>
      </vt:variant>
    </vt:vector>
  </HeadingPairs>
  <TitlesOfParts>
    <vt:vector size="54" baseType="lpstr">
      <vt:lpstr>Arial</vt:lpstr>
      <vt:lpstr>Calibri</vt:lpstr>
      <vt:lpstr>Calibri Light</vt:lpstr>
      <vt:lpstr>Cambria</vt:lpstr>
      <vt:lpstr>Century Gothic</vt:lpstr>
      <vt:lpstr>KievitWebPro</vt:lpstr>
      <vt:lpstr>SuedtirolNext</vt:lpstr>
      <vt:lpstr>SuedtirolPro</vt:lpstr>
      <vt:lpstr>Times New Roman</vt:lpstr>
      <vt:lpstr>Verdana</vt:lpstr>
      <vt:lpstr>Wingdings</vt:lpstr>
      <vt:lpstr>Wingdings 2</vt:lpstr>
      <vt:lpstr>Tema di Office</vt:lpstr>
      <vt:lpstr>Office Theme</vt:lpstr>
      <vt:lpstr>MANUEL DE LA QUALITÉ  Analyse des exigences dans les entreprises SERVAGRI</vt:lpstr>
      <vt:lpstr>Présentation PowerPoint</vt:lpstr>
      <vt:lpstr>+ SÉCURITÉ ET QUALITÉ DES PRODUITS AGROALIMENTAIRES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QUALITA’ TRACCIABILITA’ E SALUBRITA’ DELLE PRODUZIONI OLIVICOLE TRANSFRONTALIERE</dc:title>
  <dc:creator>ercole aloe</dc:creator>
  <cp:lastModifiedBy>mongi maazoun</cp:lastModifiedBy>
  <cp:revision>7</cp:revision>
  <dcterms:created xsi:type="dcterms:W3CDTF">2023-05-05T13:04:46Z</dcterms:created>
  <dcterms:modified xsi:type="dcterms:W3CDTF">2023-11-23T19:01:43Z</dcterms:modified>
</cp:coreProperties>
</file>